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2"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Lst>
  <p:sldSz cy="5143500" cx="9144000"/>
  <p:notesSz cx="6858000" cy="9144000"/>
  <p:embeddedFontLst>
    <p:embeddedFont>
      <p:font typeface="Helvetica Neue"/>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6" name="Dev Jeeni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font" Target="fonts/HelveticaNeue-bold.fntdata"/><Relationship Id="rId10" Type="http://schemas.openxmlformats.org/officeDocument/2006/relationships/slide" Target="slides/slide3.xml"/><Relationship Id="rId54" Type="http://schemas.openxmlformats.org/officeDocument/2006/relationships/font" Target="fonts/HelveticaNeue-regular.fntdata"/><Relationship Id="rId13" Type="http://schemas.openxmlformats.org/officeDocument/2006/relationships/slide" Target="slides/slide6.xml"/><Relationship Id="rId57" Type="http://schemas.openxmlformats.org/officeDocument/2006/relationships/font" Target="fonts/HelveticaNeue-boldItalic.fntdata"/><Relationship Id="rId12" Type="http://schemas.openxmlformats.org/officeDocument/2006/relationships/slide" Target="slides/slide5.xml"/><Relationship Id="rId56" Type="http://schemas.openxmlformats.org/officeDocument/2006/relationships/font" Target="fonts/HelveticaNeue-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05-28T12:15:53.646">
    <p:pos x="6000" y="0"/>
    <p:text>New sections to be added;
- Publishing routing policy using SET objects
- How to generate BGP filters from the IRR
- Shortcomings of the IRR
- Intro to RPKI
- How to create ROAs
- How ROAs are used.</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 dt="2019-05-28T11:56:37.156">
    <p:pos x="196" y="641"/>
    <p:text>Look for better visual example.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3" dt="2019-05-28T11:58:24.079">
    <p:pos x="1222" y="641"/>
    <p:text>How would Windows users without the CLI client use this command? - Need to add a slide on how to query on web interface including usage of flags directly in the search field.</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4" dt="2019-05-28T12:04:03.080">
    <p:pos x="196" y="725"/>
    <p:text>Add a slide prior to this one on routing security breaches like prefix hijack, etc.</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5" dt="2019-05-28T12:06:47.523">
    <p:pos x="196" y="280"/>
    <p:text>Obsolete</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6" dt="2019-05-28T12:07:32.937">
    <p:pos x="196" y="280"/>
    <p:text>This is now the current business rule.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3f50364e75_2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g3f50364e75_2_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3f50364e7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f50364e7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3f50364e75_2_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g3f50364e75_2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3f50364e75_2_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g3f50364e75_2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400"/>
              </a:spcBef>
              <a:spcAft>
                <a:spcPts val="0"/>
              </a:spcAft>
              <a:buClr>
                <a:schemeClr val="dk1"/>
              </a:buClr>
              <a:buSzPts val="1100"/>
              <a:buFont typeface="Arial"/>
              <a:buNone/>
            </a:pPr>
            <a:r>
              <a:rPr b="0" i="0" lang="en-GB" sz="900" u="none" cap="none" strike="noStrike">
                <a:solidFill>
                  <a:srgbClr val="333333"/>
                </a:solidFill>
                <a:latin typeface="Calibri"/>
                <a:ea typeface="Calibri"/>
                <a:cs typeface="Calibri"/>
                <a:sym typeface="Calibri"/>
              </a:rPr>
              <a:t>We encourage AFRINIC members to migrate any route(6) objects to the AFRINIC Routing Registry without delay.  The AFRINIC IRR is a free service</a:t>
            </a:r>
            <a:endParaRPr b="0" i="0" sz="900" u="none" cap="none" strike="noStrike">
              <a:solidFill>
                <a:srgbClr val="333333"/>
              </a:solidFill>
              <a:latin typeface="Calibri"/>
              <a:ea typeface="Calibri"/>
              <a:cs typeface="Calibri"/>
              <a:sym typeface="Calibri"/>
            </a:endParaRPr>
          </a:p>
          <a:p>
            <a:pPr indent="0" lvl="0" marL="0" marR="0" rtl="0" algn="l">
              <a:lnSpc>
                <a:spcPct val="115000"/>
              </a:lnSpc>
              <a:spcBef>
                <a:spcPts val="400"/>
              </a:spcBef>
              <a:spcAft>
                <a:spcPts val="0"/>
              </a:spcAft>
              <a:buClr>
                <a:schemeClr val="dk1"/>
              </a:buClr>
              <a:buSzPts val="1100"/>
              <a:buFont typeface="Arial"/>
              <a:buNone/>
            </a:pPr>
            <a:r>
              <a:rPr b="0" i="0" lang="en-GB" sz="900" u="none" cap="none" strike="noStrike">
                <a:solidFill>
                  <a:srgbClr val="333333"/>
                </a:solidFill>
                <a:latin typeface="Calibri"/>
                <a:ea typeface="Calibri"/>
                <a:cs typeface="Calibri"/>
                <a:sym typeface="Calibri"/>
              </a:rPr>
              <a:t>for AFRINIC members, and it supports very similar features to the RIPE NCC IRR.</a:t>
            </a:r>
            <a:endParaRPr b="0" i="0" sz="900" u="none" cap="none" strike="noStrike">
              <a:solidFill>
                <a:srgbClr val="333333"/>
              </a:solidFill>
              <a:latin typeface="Calibri"/>
              <a:ea typeface="Calibri"/>
              <a:cs typeface="Calibri"/>
              <a:sym typeface="Calibri"/>
            </a:endParaRPr>
          </a:p>
          <a:p>
            <a:pPr indent="0" lvl="0" marL="0" marR="0" rtl="0" algn="l">
              <a:lnSpc>
                <a:spcPct val="115000"/>
              </a:lnSpc>
              <a:spcBef>
                <a:spcPts val="400"/>
              </a:spcBef>
              <a:spcAft>
                <a:spcPts val="0"/>
              </a:spcAft>
              <a:buClr>
                <a:schemeClr val="dk1"/>
              </a:buClr>
              <a:buSzPts val="1100"/>
              <a:buFont typeface="Arial"/>
              <a:buNone/>
            </a:pPr>
            <a:r>
              <a:t/>
            </a:r>
            <a:endParaRPr b="0" i="0" sz="900" u="none" cap="none" strike="noStrike">
              <a:solidFill>
                <a:srgbClr val="333333"/>
              </a:solidFill>
              <a:latin typeface="Calibri"/>
              <a:ea typeface="Calibri"/>
              <a:cs typeface="Calibri"/>
              <a:sym typeface="Calibri"/>
            </a:endParaRPr>
          </a:p>
          <a:p>
            <a:pPr indent="0" lvl="0" marL="0" marR="0" rtl="0" algn="l">
              <a:lnSpc>
                <a:spcPct val="115000"/>
              </a:lnSpc>
              <a:spcBef>
                <a:spcPts val="400"/>
              </a:spcBef>
              <a:spcAft>
                <a:spcPts val="0"/>
              </a:spcAft>
              <a:buClr>
                <a:schemeClr val="dk1"/>
              </a:buClr>
              <a:buSzPts val="1100"/>
              <a:buFont typeface="Arial"/>
              <a:buNone/>
            </a:pPr>
            <a:r>
              <a:rPr b="0" i="0" lang="en-GB" sz="900" u="none" cap="none" strike="noStrike">
                <a:solidFill>
                  <a:srgbClr val="333333"/>
                </a:solidFill>
                <a:latin typeface="Calibri"/>
                <a:ea typeface="Calibri"/>
                <a:cs typeface="Calibri"/>
                <a:sym typeface="Calibri"/>
              </a:rPr>
              <a:t>Migration to the AFRINIC IRR should be easy for members who have an AFRINIC-issued ASN and AFRINIC-issued IP addresses.</a:t>
            </a:r>
            <a:endParaRPr b="0" i="0" sz="900" u="none" cap="none" strike="noStrike">
              <a:solidFill>
                <a:srgbClr val="333333"/>
              </a:solidFill>
              <a:latin typeface="Calibri"/>
              <a:ea typeface="Calibri"/>
              <a:cs typeface="Calibri"/>
              <a:sym typeface="Calibri"/>
            </a:endParaRPr>
          </a:p>
          <a:p>
            <a:pPr indent="0" lvl="0" marL="0" marR="0" rtl="0" algn="l">
              <a:lnSpc>
                <a:spcPct val="115000"/>
              </a:lnSpc>
              <a:spcBef>
                <a:spcPts val="400"/>
              </a:spcBef>
              <a:spcAft>
                <a:spcPts val="0"/>
              </a:spcAft>
              <a:buClr>
                <a:schemeClr val="dk1"/>
              </a:buClr>
              <a:buSzPts val="1100"/>
              <a:buFont typeface="Arial"/>
              <a:buNone/>
            </a:pPr>
            <a:r>
              <a:rPr b="0" i="0" lang="en-GB" sz="900" u="none" cap="none" strike="noStrike">
                <a:solidFill>
                  <a:srgbClr val="333333"/>
                </a:solidFill>
                <a:latin typeface="Calibri"/>
                <a:ea typeface="Calibri"/>
                <a:cs typeface="Calibri"/>
                <a:sym typeface="Calibri"/>
              </a:rPr>
              <a:t>However, resource holders who have a non-AFRINIC ASN will require staff intervention for every route(6) object that they create. We recognise that this is not scalable, and we have created a focus group of AFRINIC staff, working in close collaboration with the RIPE NCC, to design a long-term solution to this issue.</a:t>
            </a:r>
            <a:endParaRPr b="0" i="0" sz="900" u="none" cap="none" strike="noStrike">
              <a:solidFill>
                <a:srgbClr val="333333"/>
              </a:solidFill>
              <a:latin typeface="Calibri"/>
              <a:ea typeface="Calibri"/>
              <a:cs typeface="Calibri"/>
              <a:sym typeface="Calibri"/>
            </a:endParaRPr>
          </a:p>
          <a:p>
            <a:pPr indent="0" lvl="0" marL="0" marR="0" rtl="0" algn="l">
              <a:lnSpc>
                <a:spcPct val="115000"/>
              </a:lnSpc>
              <a:spcBef>
                <a:spcPts val="400"/>
              </a:spcBef>
              <a:spcAft>
                <a:spcPts val="0"/>
              </a:spcAft>
              <a:buClr>
                <a:schemeClr val="dk1"/>
              </a:buClr>
              <a:buSzPts val="1100"/>
              <a:buFont typeface="Arial"/>
              <a:buNone/>
            </a:pPr>
            <a:r>
              <a:t/>
            </a:r>
            <a:endParaRPr b="0" i="0" sz="900" u="none" cap="none" strike="noStrike">
              <a:solidFill>
                <a:srgbClr val="333333"/>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3f50364e75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f50364e7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3f50364e7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f50364e7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3f50364e75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f50364e75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3f50364e75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f50364e75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421cd448f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421cd448f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3f50364e75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f50364e75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3f50364e75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f50364e75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3f50364e75_2_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 name="Google Shape;145;g3f50364e75_2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3f50364e75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f50364e75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599b3a0f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599b3a0f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599b3a0fd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599b3a0fd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421cd448f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421cd448f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3f50364e75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f50364e75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421cd448f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421cd448f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421cd448f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421cd448f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3f50364e75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3f50364e75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4222a11b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4222a11b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4222a11b4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4222a11b4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3f50364e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f50364e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4222a11b4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4222a11b4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4222a11b4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4222a11b4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3f50364e75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f50364e75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3f50364e75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f50364e75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3f50364e75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f50364e75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3f50364e75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3f50364e75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3f50364e75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3f50364e75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4222a11b4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4222a11b4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4222a11b4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4222a11b4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4222a11b4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4222a11b4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3f50364e7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f50364e7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4222a11b46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4222a11b46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42345eeaf6_1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5" name="Google Shape;395;g42345eeaf6_1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5ef5c6c69a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1" name="Google Shape;401;g5ef5c6c69a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Helvetica Neue"/>
                <a:ea typeface="Helvetica Neue"/>
                <a:cs typeface="Helvetica Neue"/>
                <a:sym typeface="Helvetica Neue"/>
              </a:rPr>
              <a:t>Filters consistent with documented policy but need to get policy correct though</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5ef5c6c69a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7" name="Google Shape;407;g5ef5c6c69a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42345eeaf6_1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3" name="Google Shape;413;g42345eeaf6_1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3f50364e75_2_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9" name="Google Shape;419;g3f50364e75_2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3f50364e75_2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g3f50364e75_2_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3f50364e7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f50364e7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3f50364e7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f50364e7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3f50364e7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f50364e7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3f50364e7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f50364e7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3f50364e7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f50364e7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685800" y="1597819"/>
            <a:ext cx="7772400" cy="11025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1" i="0" sz="1800" u="none" cap="none" strike="noStrike">
                <a:solidFill>
                  <a:schemeClr val="lt1"/>
                </a:solidFill>
                <a:latin typeface="Helvetica Neue"/>
                <a:ea typeface="Helvetica Neue"/>
                <a:cs typeface="Helvetica Neue"/>
                <a:sym typeface="Helvetica Neue"/>
              </a:defRPr>
            </a:lvl1pPr>
            <a:lvl2pPr lvl="1"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2pPr>
            <a:lvl3pPr lvl="2"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3pPr>
            <a:lvl4pPr lvl="3"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4pPr>
            <a:lvl5pPr lvl="4"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5pPr>
            <a:lvl6pPr lvl="5"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6pPr>
            <a:lvl7pPr lvl="6"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7pPr>
            <a:lvl8pPr lvl="7"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8pPr>
            <a:lvl9pPr lvl="8"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9pPr>
          </a:lstStyle>
          <a:p/>
        </p:txBody>
      </p:sp>
      <p:sp>
        <p:nvSpPr>
          <p:cNvPr id="58" name="Google Shape;58;p14"/>
          <p:cNvSpPr txBox="1"/>
          <p:nvPr>
            <p:ph idx="1" type="subTitle"/>
          </p:nvPr>
        </p:nvSpPr>
        <p:spPr>
          <a:xfrm>
            <a:off x="1371600" y="2914650"/>
            <a:ext cx="6400800" cy="1314300"/>
          </a:xfrm>
          <a:prstGeom prst="rect">
            <a:avLst/>
          </a:prstGeom>
          <a:noFill/>
          <a:ln>
            <a:noFill/>
          </a:ln>
        </p:spPr>
        <p:txBody>
          <a:bodyPr anchorCtr="0" anchor="t" bIns="45700" lIns="91425" spcFirstLastPara="1" rIns="91425" wrap="square" tIns="45700">
            <a:noAutofit/>
          </a:bodyPr>
          <a:lstStyle>
            <a:lvl1pPr lvl="0" marR="0" rtl="0" algn="ctr">
              <a:spcBef>
                <a:spcPts val="560"/>
              </a:spcBef>
              <a:spcAft>
                <a:spcPts val="0"/>
              </a:spcAft>
              <a:buClr>
                <a:srgbClr val="888888"/>
              </a:buClr>
              <a:buSzPts val="2800"/>
              <a:buFont typeface="Arial"/>
              <a:buNone/>
              <a:defRPr b="0" i="0" sz="2800" u="none" cap="none" strike="noStrike">
                <a:solidFill>
                  <a:srgbClr val="888888"/>
                </a:solidFill>
                <a:latin typeface="Helvetica Neue"/>
                <a:ea typeface="Helvetica Neue"/>
                <a:cs typeface="Helvetica Neue"/>
                <a:sym typeface="Helvetica Neue"/>
              </a:defRPr>
            </a:lvl1pPr>
            <a:lvl2pPr lvl="1" marR="0" rtl="0" algn="ctr">
              <a:spcBef>
                <a:spcPts val="480"/>
              </a:spcBef>
              <a:spcAft>
                <a:spcPts val="0"/>
              </a:spcAft>
              <a:buClr>
                <a:srgbClr val="888888"/>
              </a:buClr>
              <a:buSzPts val="2400"/>
              <a:buFont typeface="Arial"/>
              <a:buNone/>
              <a:defRPr b="0" i="0" sz="2400" u="none" cap="none" strike="noStrike">
                <a:solidFill>
                  <a:srgbClr val="888888"/>
                </a:solidFill>
                <a:latin typeface="Helvetica Neue"/>
                <a:ea typeface="Helvetica Neue"/>
                <a:cs typeface="Helvetica Neue"/>
                <a:sym typeface="Helvetica Neue"/>
              </a:defRPr>
            </a:lvl2pPr>
            <a:lvl3pPr lvl="2" marR="0" rtl="0" algn="ctr">
              <a:spcBef>
                <a:spcPts val="400"/>
              </a:spcBef>
              <a:spcAft>
                <a:spcPts val="0"/>
              </a:spcAft>
              <a:buClr>
                <a:srgbClr val="888888"/>
              </a:buClr>
              <a:buSzPts val="2000"/>
              <a:buFont typeface="Arial"/>
              <a:buNone/>
              <a:defRPr b="0" i="0" sz="2000" u="none" cap="none" strike="noStrike">
                <a:solidFill>
                  <a:srgbClr val="888888"/>
                </a:solidFill>
                <a:latin typeface="Helvetica Neue"/>
                <a:ea typeface="Helvetica Neue"/>
                <a:cs typeface="Helvetica Neue"/>
                <a:sym typeface="Helvetica Neue"/>
              </a:defRPr>
            </a:lvl3pPr>
            <a:lvl4pPr lvl="3" marR="0" rtl="0" algn="ctr">
              <a:spcBef>
                <a:spcPts val="360"/>
              </a:spcBef>
              <a:spcAft>
                <a:spcPts val="0"/>
              </a:spcAft>
              <a:buClr>
                <a:srgbClr val="888888"/>
              </a:buClr>
              <a:buSzPts val="1800"/>
              <a:buFont typeface="Arial"/>
              <a:buNone/>
              <a:defRPr b="0" i="0" sz="1800" u="none" cap="none" strike="noStrike">
                <a:solidFill>
                  <a:srgbClr val="888888"/>
                </a:solidFill>
                <a:latin typeface="Helvetica Neue"/>
                <a:ea typeface="Helvetica Neue"/>
                <a:cs typeface="Helvetica Neue"/>
                <a:sym typeface="Helvetica Neue"/>
              </a:defRPr>
            </a:lvl4pPr>
            <a:lvl5pPr lvl="4" marR="0" rtl="0" algn="ctr">
              <a:spcBef>
                <a:spcPts val="360"/>
              </a:spcBef>
              <a:spcAft>
                <a:spcPts val="0"/>
              </a:spcAft>
              <a:buClr>
                <a:srgbClr val="888888"/>
              </a:buClr>
              <a:buSzPts val="1800"/>
              <a:buFont typeface="Arial"/>
              <a:buNone/>
              <a:defRPr b="0" i="0" sz="1800" u="none" cap="none" strike="noStrike">
                <a:solidFill>
                  <a:srgbClr val="888888"/>
                </a:solidFill>
                <a:latin typeface="Helvetica Neue"/>
                <a:ea typeface="Helvetica Neue"/>
                <a:cs typeface="Helvetica Neue"/>
                <a:sym typeface="Helvetica Neue"/>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59" name="Google Shape;59;p1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Helvetica Neue"/>
                <a:ea typeface="Helvetica Neue"/>
                <a:cs typeface="Helvetica Neue"/>
                <a:sym typeface="Helvetica Neue"/>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0" name="Google Shape;60;p1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Helvetica Neue"/>
                <a:ea typeface="Helvetica Neue"/>
                <a:cs typeface="Helvetica Neue"/>
                <a:sym typeface="Helvetica Neue"/>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88888"/>
                </a:solidFill>
                <a:latin typeface="Helvetica Neue"/>
                <a:ea typeface="Helvetica Neue"/>
                <a:cs typeface="Helvetica Neue"/>
                <a:sym typeface="Helvetica Neue"/>
              </a:defRPr>
            </a:lvl1pPr>
            <a:lvl2pPr indent="0" lvl="1" marL="0" marR="0" rtl="0" algn="r">
              <a:spcBef>
                <a:spcPts val="0"/>
              </a:spcBef>
              <a:spcAft>
                <a:spcPts val="0"/>
              </a:spcAft>
              <a:buNone/>
              <a:defRPr b="0" i="0" sz="1200" u="none" cap="none" strike="noStrike">
                <a:solidFill>
                  <a:srgbClr val="888888"/>
                </a:solidFill>
                <a:latin typeface="Helvetica Neue"/>
                <a:ea typeface="Helvetica Neue"/>
                <a:cs typeface="Helvetica Neue"/>
                <a:sym typeface="Helvetica Neue"/>
              </a:defRPr>
            </a:lvl2pPr>
            <a:lvl3pPr indent="0" lvl="2" marL="0" marR="0" rtl="0" algn="r">
              <a:spcBef>
                <a:spcPts val="0"/>
              </a:spcBef>
              <a:spcAft>
                <a:spcPts val="0"/>
              </a:spcAft>
              <a:buNone/>
              <a:defRPr b="0" i="0" sz="1200" u="none" cap="none" strike="noStrike">
                <a:solidFill>
                  <a:srgbClr val="888888"/>
                </a:solidFill>
                <a:latin typeface="Helvetica Neue"/>
                <a:ea typeface="Helvetica Neue"/>
                <a:cs typeface="Helvetica Neue"/>
                <a:sym typeface="Helvetica Neue"/>
              </a:defRPr>
            </a:lvl3pPr>
            <a:lvl4pPr indent="0" lvl="3" marL="0" marR="0" rtl="0" algn="r">
              <a:spcBef>
                <a:spcPts val="0"/>
              </a:spcBef>
              <a:spcAft>
                <a:spcPts val="0"/>
              </a:spcAft>
              <a:buNone/>
              <a:defRPr b="0" i="0" sz="1200" u="none" cap="none" strike="noStrike">
                <a:solidFill>
                  <a:srgbClr val="888888"/>
                </a:solidFill>
                <a:latin typeface="Helvetica Neue"/>
                <a:ea typeface="Helvetica Neue"/>
                <a:cs typeface="Helvetica Neue"/>
                <a:sym typeface="Helvetica Neue"/>
              </a:defRPr>
            </a:lvl4pPr>
            <a:lvl5pPr indent="0" lvl="4" marL="0" marR="0" rtl="0" algn="r">
              <a:spcBef>
                <a:spcPts val="0"/>
              </a:spcBef>
              <a:spcAft>
                <a:spcPts val="0"/>
              </a:spcAft>
              <a:buNone/>
              <a:defRPr b="0" i="0" sz="1200" u="none" cap="none" strike="noStrike">
                <a:solidFill>
                  <a:srgbClr val="888888"/>
                </a:solidFill>
                <a:latin typeface="Helvetica Neue"/>
                <a:ea typeface="Helvetica Neue"/>
                <a:cs typeface="Helvetica Neue"/>
                <a:sym typeface="Helvetica Neue"/>
              </a:defRPr>
            </a:lvl5pPr>
            <a:lvl6pPr indent="0" lvl="5" marL="0" marR="0" rtl="0" algn="r">
              <a:spcBef>
                <a:spcPts val="0"/>
              </a:spcBef>
              <a:spcAft>
                <a:spcPts val="0"/>
              </a:spcAft>
              <a:buNone/>
              <a:defRPr b="0" i="0" sz="1200" u="none" cap="none" strike="noStrike">
                <a:solidFill>
                  <a:srgbClr val="888888"/>
                </a:solidFill>
                <a:latin typeface="Helvetica Neue"/>
                <a:ea typeface="Helvetica Neue"/>
                <a:cs typeface="Helvetica Neue"/>
                <a:sym typeface="Helvetica Neue"/>
              </a:defRPr>
            </a:lvl6pPr>
            <a:lvl7pPr indent="0" lvl="6" marL="0" marR="0" rtl="0" algn="r">
              <a:spcBef>
                <a:spcPts val="0"/>
              </a:spcBef>
              <a:spcAft>
                <a:spcPts val="0"/>
              </a:spcAft>
              <a:buNone/>
              <a:defRPr b="0" i="0" sz="1200" u="none" cap="none" strike="noStrike">
                <a:solidFill>
                  <a:srgbClr val="888888"/>
                </a:solidFill>
                <a:latin typeface="Helvetica Neue"/>
                <a:ea typeface="Helvetica Neue"/>
                <a:cs typeface="Helvetica Neue"/>
                <a:sym typeface="Helvetica Neue"/>
              </a:defRPr>
            </a:lvl7pPr>
            <a:lvl8pPr indent="0" lvl="7" marL="0" marR="0" rtl="0" algn="r">
              <a:spcBef>
                <a:spcPts val="0"/>
              </a:spcBef>
              <a:spcAft>
                <a:spcPts val="0"/>
              </a:spcAft>
              <a:buNone/>
              <a:defRPr b="0" i="0" sz="1200" u="none" cap="none" strike="noStrike">
                <a:solidFill>
                  <a:srgbClr val="888888"/>
                </a:solidFill>
                <a:latin typeface="Helvetica Neue"/>
                <a:ea typeface="Helvetica Neue"/>
                <a:cs typeface="Helvetica Neue"/>
                <a:sym typeface="Helvetica Neue"/>
              </a:defRPr>
            </a:lvl8pPr>
            <a:lvl9pPr indent="0" lvl="8" marL="0" marR="0" rtl="0" algn="r">
              <a:spcBef>
                <a:spcPts val="0"/>
              </a:spcBef>
              <a:spcAft>
                <a:spcPts val="0"/>
              </a:spcAft>
              <a:buNone/>
              <a:defRPr b="0" i="0" sz="1200" u="none" cap="none" strike="noStrike">
                <a:solidFill>
                  <a:srgbClr val="888888"/>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2" name="Shape 62"/>
        <p:cNvGrpSpPr/>
        <p:nvPr/>
      </p:nvGrpSpPr>
      <p:grpSpPr>
        <a:xfrm>
          <a:off x="0" y="0"/>
          <a:ext cx="0" cy="0"/>
          <a:chOff x="0" y="0"/>
          <a:chExt cx="0" cy="0"/>
        </a:xfrm>
      </p:grpSpPr>
      <p:sp>
        <p:nvSpPr>
          <p:cNvPr id="63" name="Google Shape;63;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r">
              <a:spcBef>
                <a:spcPts val="0"/>
              </a:spcBef>
              <a:spcAft>
                <a:spcPts val="0"/>
              </a:spcAft>
              <a:buClr>
                <a:schemeClr val="lt1"/>
              </a:buClr>
              <a:buSzPts val="2800"/>
              <a:buFont typeface="Helvetica Neue"/>
              <a:buNone/>
              <a:defRPr b="1" i="0" sz="1800" u="none" cap="none" strike="noStrike">
                <a:solidFill>
                  <a:schemeClr val="lt1"/>
                </a:solidFill>
                <a:latin typeface="Helvetica Neue"/>
                <a:ea typeface="Helvetica Neue"/>
                <a:cs typeface="Helvetica Neue"/>
                <a:sym typeface="Helvetica Neue"/>
              </a:defRPr>
            </a:lvl1pPr>
            <a:lvl2pPr lvl="1" marR="0" rtl="0" algn="r">
              <a:spcBef>
                <a:spcPts val="0"/>
              </a:spcBef>
              <a:spcAft>
                <a:spcPts val="0"/>
              </a:spcAft>
              <a:buClr>
                <a:srgbClr val="005DAC"/>
              </a:buClr>
              <a:buSzPts val="2800"/>
              <a:buFont typeface="Helvetica Neue"/>
              <a:buNone/>
              <a:defRPr b="1" i="0" sz="2400" u="none" cap="none" strike="noStrike">
                <a:solidFill>
                  <a:srgbClr val="005DAC"/>
                </a:solidFill>
                <a:latin typeface="Helvetica Neue"/>
                <a:ea typeface="Helvetica Neue"/>
                <a:cs typeface="Helvetica Neue"/>
                <a:sym typeface="Helvetica Neue"/>
              </a:defRPr>
            </a:lvl2pPr>
            <a:lvl3pPr lvl="2" marR="0" rtl="0" algn="r">
              <a:spcBef>
                <a:spcPts val="0"/>
              </a:spcBef>
              <a:spcAft>
                <a:spcPts val="0"/>
              </a:spcAft>
              <a:buClr>
                <a:srgbClr val="005DAC"/>
              </a:buClr>
              <a:buSzPts val="2800"/>
              <a:buFont typeface="Helvetica Neue"/>
              <a:buNone/>
              <a:defRPr b="1" i="0" sz="2400" u="none" cap="none" strike="noStrike">
                <a:solidFill>
                  <a:srgbClr val="005DAC"/>
                </a:solidFill>
                <a:latin typeface="Helvetica Neue"/>
                <a:ea typeface="Helvetica Neue"/>
                <a:cs typeface="Helvetica Neue"/>
                <a:sym typeface="Helvetica Neue"/>
              </a:defRPr>
            </a:lvl3pPr>
            <a:lvl4pPr lvl="3" marR="0" rtl="0" algn="r">
              <a:spcBef>
                <a:spcPts val="0"/>
              </a:spcBef>
              <a:spcAft>
                <a:spcPts val="0"/>
              </a:spcAft>
              <a:buClr>
                <a:srgbClr val="005DAC"/>
              </a:buClr>
              <a:buSzPts val="2800"/>
              <a:buFont typeface="Helvetica Neue"/>
              <a:buNone/>
              <a:defRPr b="1" i="0" sz="2400" u="none" cap="none" strike="noStrike">
                <a:solidFill>
                  <a:srgbClr val="005DAC"/>
                </a:solidFill>
                <a:latin typeface="Helvetica Neue"/>
                <a:ea typeface="Helvetica Neue"/>
                <a:cs typeface="Helvetica Neue"/>
                <a:sym typeface="Helvetica Neue"/>
              </a:defRPr>
            </a:lvl4pPr>
            <a:lvl5pPr lvl="4" marR="0" rtl="0" algn="r">
              <a:spcBef>
                <a:spcPts val="0"/>
              </a:spcBef>
              <a:spcAft>
                <a:spcPts val="0"/>
              </a:spcAft>
              <a:buClr>
                <a:srgbClr val="005DAC"/>
              </a:buClr>
              <a:buSzPts val="2800"/>
              <a:buFont typeface="Helvetica Neue"/>
              <a:buNone/>
              <a:defRPr b="1" i="0" sz="2400" u="none" cap="none" strike="noStrike">
                <a:solidFill>
                  <a:srgbClr val="005DAC"/>
                </a:solidFill>
                <a:latin typeface="Helvetica Neue"/>
                <a:ea typeface="Helvetica Neue"/>
                <a:cs typeface="Helvetica Neue"/>
                <a:sym typeface="Helvetica Neue"/>
              </a:defRPr>
            </a:lvl5pPr>
            <a:lvl6pPr lvl="5" marR="0" rtl="0" algn="r">
              <a:spcBef>
                <a:spcPts val="0"/>
              </a:spcBef>
              <a:spcAft>
                <a:spcPts val="0"/>
              </a:spcAft>
              <a:buClr>
                <a:srgbClr val="005DAC"/>
              </a:buClr>
              <a:buSzPts val="2800"/>
              <a:buFont typeface="Helvetica Neue"/>
              <a:buNone/>
              <a:defRPr b="1" i="0" sz="2400" u="none" cap="none" strike="noStrike">
                <a:solidFill>
                  <a:srgbClr val="005DAC"/>
                </a:solidFill>
                <a:latin typeface="Helvetica Neue"/>
                <a:ea typeface="Helvetica Neue"/>
                <a:cs typeface="Helvetica Neue"/>
                <a:sym typeface="Helvetica Neue"/>
              </a:defRPr>
            </a:lvl6pPr>
            <a:lvl7pPr lvl="6" marR="0" rtl="0" algn="r">
              <a:spcBef>
                <a:spcPts val="0"/>
              </a:spcBef>
              <a:spcAft>
                <a:spcPts val="0"/>
              </a:spcAft>
              <a:buClr>
                <a:srgbClr val="005DAC"/>
              </a:buClr>
              <a:buSzPts val="2800"/>
              <a:buFont typeface="Helvetica Neue"/>
              <a:buNone/>
              <a:defRPr b="1" i="0" sz="2400" u="none" cap="none" strike="noStrike">
                <a:solidFill>
                  <a:srgbClr val="005DAC"/>
                </a:solidFill>
                <a:latin typeface="Helvetica Neue"/>
                <a:ea typeface="Helvetica Neue"/>
                <a:cs typeface="Helvetica Neue"/>
                <a:sym typeface="Helvetica Neue"/>
              </a:defRPr>
            </a:lvl7pPr>
            <a:lvl8pPr lvl="7" marR="0" rtl="0" algn="r">
              <a:spcBef>
                <a:spcPts val="0"/>
              </a:spcBef>
              <a:spcAft>
                <a:spcPts val="0"/>
              </a:spcAft>
              <a:buClr>
                <a:srgbClr val="005DAC"/>
              </a:buClr>
              <a:buSzPts val="2800"/>
              <a:buFont typeface="Helvetica Neue"/>
              <a:buNone/>
              <a:defRPr b="1" i="0" sz="2400" u="none" cap="none" strike="noStrike">
                <a:solidFill>
                  <a:srgbClr val="005DAC"/>
                </a:solidFill>
                <a:latin typeface="Helvetica Neue"/>
                <a:ea typeface="Helvetica Neue"/>
                <a:cs typeface="Helvetica Neue"/>
                <a:sym typeface="Helvetica Neue"/>
              </a:defRPr>
            </a:lvl8pPr>
            <a:lvl9pPr lvl="8" marR="0" rtl="0" algn="r">
              <a:spcBef>
                <a:spcPts val="0"/>
              </a:spcBef>
              <a:spcAft>
                <a:spcPts val="0"/>
              </a:spcAft>
              <a:buClr>
                <a:srgbClr val="005DAC"/>
              </a:buClr>
              <a:buSzPts val="2800"/>
              <a:buFont typeface="Helvetica Neue"/>
              <a:buNone/>
              <a:defRPr b="1" i="0" sz="2400" u="none" cap="none" strike="noStrike">
                <a:solidFill>
                  <a:srgbClr val="005DAC"/>
                </a:solidFill>
                <a:latin typeface="Helvetica Neue"/>
                <a:ea typeface="Helvetica Neue"/>
                <a:cs typeface="Helvetica Neue"/>
                <a:sym typeface="Helvetica Neue"/>
              </a:defRPr>
            </a:lvl9pPr>
          </a:lstStyle>
          <a:p/>
        </p:txBody>
      </p:sp>
      <p:sp>
        <p:nvSpPr>
          <p:cNvPr id="64" name="Google Shape;64;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spcBef>
                <a:spcPts val="0"/>
              </a:spcBef>
              <a:spcAft>
                <a:spcPts val="0"/>
              </a:spcAft>
              <a:buClr>
                <a:schemeClr val="dk1"/>
              </a:buClr>
              <a:buSzPts val="1800"/>
              <a:buFont typeface="Arial"/>
              <a:buChar char="●"/>
              <a:defRPr b="0" i="0" sz="2800" u="none" cap="none" strike="noStrike">
                <a:solidFill>
                  <a:schemeClr val="dk1"/>
                </a:solidFill>
                <a:latin typeface="Helvetica Neue"/>
                <a:ea typeface="Helvetica Neue"/>
                <a:cs typeface="Helvetica Neue"/>
                <a:sym typeface="Helvetica Neue"/>
              </a:defRPr>
            </a:lvl1pPr>
            <a:lvl2pPr indent="-317500" lvl="1" marL="914400" marR="0" rtl="0" algn="l">
              <a:spcBef>
                <a:spcPts val="1600"/>
              </a:spcBef>
              <a:spcAft>
                <a:spcPts val="0"/>
              </a:spcAft>
              <a:buClr>
                <a:schemeClr val="dk1"/>
              </a:buClr>
              <a:buSzPts val="1400"/>
              <a:buFont typeface="Arial"/>
              <a:buChar char="○"/>
              <a:defRPr b="0" i="0" sz="2400" u="none" cap="none" strike="noStrike">
                <a:solidFill>
                  <a:schemeClr val="dk1"/>
                </a:solidFill>
                <a:latin typeface="Helvetica Neue"/>
                <a:ea typeface="Helvetica Neue"/>
                <a:cs typeface="Helvetica Neue"/>
                <a:sym typeface="Helvetica Neue"/>
              </a:defRPr>
            </a:lvl2pPr>
            <a:lvl3pPr indent="-317500" lvl="2" marL="1371600" marR="0" rtl="0" algn="l">
              <a:spcBef>
                <a:spcPts val="1600"/>
              </a:spcBef>
              <a:spcAft>
                <a:spcPts val="0"/>
              </a:spcAft>
              <a:buClr>
                <a:schemeClr val="dk1"/>
              </a:buClr>
              <a:buSzPts val="1400"/>
              <a:buFont typeface="Arial"/>
              <a:buChar char="■"/>
              <a:defRPr b="0" i="0" sz="2000" u="none" cap="none" strike="noStrike">
                <a:solidFill>
                  <a:schemeClr val="dk1"/>
                </a:solidFill>
                <a:latin typeface="Helvetica Neue"/>
                <a:ea typeface="Helvetica Neue"/>
                <a:cs typeface="Helvetica Neue"/>
                <a:sym typeface="Helvetica Neue"/>
              </a:defRPr>
            </a:lvl3pPr>
            <a:lvl4pPr indent="-317500" lvl="3" marL="1828800" marR="0" rtl="0" algn="l">
              <a:spcBef>
                <a:spcPts val="1600"/>
              </a:spcBef>
              <a:spcAft>
                <a:spcPts val="0"/>
              </a:spcAft>
              <a:buClr>
                <a:schemeClr val="dk1"/>
              </a:buClr>
              <a:buSzPts val="1400"/>
              <a:buFont typeface="Arial"/>
              <a:buChar char="●"/>
              <a:defRPr b="0" i="0" sz="1800" u="none" cap="none" strike="noStrike">
                <a:solidFill>
                  <a:schemeClr val="dk1"/>
                </a:solidFill>
                <a:latin typeface="Helvetica Neue"/>
                <a:ea typeface="Helvetica Neue"/>
                <a:cs typeface="Helvetica Neue"/>
                <a:sym typeface="Helvetica Neue"/>
              </a:defRPr>
            </a:lvl4pPr>
            <a:lvl5pPr indent="-317500" lvl="4" marL="2286000" marR="0" rtl="0" algn="l">
              <a:spcBef>
                <a:spcPts val="1600"/>
              </a:spcBef>
              <a:spcAft>
                <a:spcPts val="0"/>
              </a:spcAft>
              <a:buClr>
                <a:schemeClr val="dk1"/>
              </a:buClr>
              <a:buSzPts val="1400"/>
              <a:buFont typeface="Arial"/>
              <a:buChar char="○"/>
              <a:defRPr b="0" i="0" sz="1800" u="none" cap="none" strike="noStrike">
                <a:solidFill>
                  <a:schemeClr val="dk1"/>
                </a:solidFill>
                <a:latin typeface="Helvetica Neue"/>
                <a:ea typeface="Helvetica Neue"/>
                <a:cs typeface="Helvetica Neue"/>
                <a:sym typeface="Helvetica Neue"/>
              </a:defRPr>
            </a:lvl5pPr>
            <a:lvl6pPr indent="-317500" lvl="5" marL="2743200" marR="0" rtl="0" algn="l">
              <a:spcBef>
                <a:spcPts val="16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6pPr>
            <a:lvl7pPr indent="-317500" lvl="6" marL="3200400" marR="0" rtl="0" algn="l">
              <a:spcBef>
                <a:spcPts val="16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7pPr>
            <a:lvl8pPr indent="-317500" lvl="7" marL="3657600" marR="0" rtl="0" algn="l">
              <a:spcBef>
                <a:spcPts val="16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8pPr>
            <a:lvl9pPr indent="-317500" lvl="8" marL="4114800" marR="0" rtl="0" algn="l">
              <a:spcBef>
                <a:spcPts val="1600"/>
              </a:spcBef>
              <a:spcAft>
                <a:spcPts val="160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9pPr>
          </a:lstStyle>
          <a:p/>
        </p:txBody>
      </p:sp>
      <p:sp>
        <p:nvSpPr>
          <p:cNvPr id="65" name="Google Shape;65;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Clr>
                <a:srgbClr val="888888"/>
              </a:buClr>
              <a:buSzPts val="1200"/>
              <a:buFont typeface="Helvetica Neue"/>
              <a:buNone/>
              <a:defRPr b="0" i="0" sz="1200" u="none" cap="none" strike="noStrike">
                <a:solidFill>
                  <a:srgbClr val="888888"/>
                </a:solidFill>
                <a:latin typeface="Helvetica Neue"/>
                <a:ea typeface="Helvetica Neue"/>
                <a:cs typeface="Helvetica Neue"/>
                <a:sym typeface="Helvetica Neue"/>
              </a:defRPr>
            </a:lvl1pPr>
            <a:lvl2pPr indent="0" lvl="1" marL="0" marR="0" rtl="0" algn="r">
              <a:spcBef>
                <a:spcPts val="0"/>
              </a:spcBef>
              <a:spcAft>
                <a:spcPts val="0"/>
              </a:spcAft>
              <a:buClr>
                <a:srgbClr val="888888"/>
              </a:buClr>
              <a:buSzPts val="1200"/>
              <a:buFont typeface="Helvetica Neue"/>
              <a:buNone/>
              <a:defRPr b="0" i="0" sz="1200" u="none" cap="none" strike="noStrike">
                <a:solidFill>
                  <a:srgbClr val="888888"/>
                </a:solidFill>
                <a:latin typeface="Helvetica Neue"/>
                <a:ea typeface="Helvetica Neue"/>
                <a:cs typeface="Helvetica Neue"/>
                <a:sym typeface="Helvetica Neue"/>
              </a:defRPr>
            </a:lvl2pPr>
            <a:lvl3pPr indent="0" lvl="2" marL="0" marR="0" rtl="0" algn="r">
              <a:spcBef>
                <a:spcPts val="0"/>
              </a:spcBef>
              <a:spcAft>
                <a:spcPts val="0"/>
              </a:spcAft>
              <a:buClr>
                <a:srgbClr val="888888"/>
              </a:buClr>
              <a:buSzPts val="1200"/>
              <a:buFont typeface="Helvetica Neue"/>
              <a:buNone/>
              <a:defRPr b="0" i="0" sz="1200" u="none" cap="none" strike="noStrike">
                <a:solidFill>
                  <a:srgbClr val="888888"/>
                </a:solidFill>
                <a:latin typeface="Helvetica Neue"/>
                <a:ea typeface="Helvetica Neue"/>
                <a:cs typeface="Helvetica Neue"/>
                <a:sym typeface="Helvetica Neue"/>
              </a:defRPr>
            </a:lvl3pPr>
            <a:lvl4pPr indent="0" lvl="3" marL="0" marR="0" rtl="0" algn="r">
              <a:spcBef>
                <a:spcPts val="0"/>
              </a:spcBef>
              <a:spcAft>
                <a:spcPts val="0"/>
              </a:spcAft>
              <a:buClr>
                <a:srgbClr val="888888"/>
              </a:buClr>
              <a:buSzPts val="1200"/>
              <a:buFont typeface="Helvetica Neue"/>
              <a:buNone/>
              <a:defRPr b="0" i="0" sz="1200" u="none" cap="none" strike="noStrike">
                <a:solidFill>
                  <a:srgbClr val="888888"/>
                </a:solidFill>
                <a:latin typeface="Helvetica Neue"/>
                <a:ea typeface="Helvetica Neue"/>
                <a:cs typeface="Helvetica Neue"/>
                <a:sym typeface="Helvetica Neue"/>
              </a:defRPr>
            </a:lvl4pPr>
            <a:lvl5pPr indent="0" lvl="4" marL="0" marR="0" rtl="0" algn="r">
              <a:spcBef>
                <a:spcPts val="0"/>
              </a:spcBef>
              <a:spcAft>
                <a:spcPts val="0"/>
              </a:spcAft>
              <a:buClr>
                <a:srgbClr val="888888"/>
              </a:buClr>
              <a:buSzPts val="1200"/>
              <a:buFont typeface="Helvetica Neue"/>
              <a:buNone/>
              <a:defRPr b="0" i="0" sz="1200" u="none" cap="none" strike="noStrike">
                <a:solidFill>
                  <a:srgbClr val="888888"/>
                </a:solidFill>
                <a:latin typeface="Helvetica Neue"/>
                <a:ea typeface="Helvetica Neue"/>
                <a:cs typeface="Helvetica Neue"/>
                <a:sym typeface="Helvetica Neue"/>
              </a:defRPr>
            </a:lvl5pPr>
            <a:lvl6pPr indent="0" lvl="5" marL="0" marR="0" rtl="0" algn="r">
              <a:spcBef>
                <a:spcPts val="0"/>
              </a:spcBef>
              <a:spcAft>
                <a:spcPts val="0"/>
              </a:spcAft>
              <a:buClr>
                <a:srgbClr val="888888"/>
              </a:buClr>
              <a:buSzPts val="1200"/>
              <a:buFont typeface="Helvetica Neue"/>
              <a:buNone/>
              <a:defRPr b="0" i="0" sz="1200" u="none" cap="none" strike="noStrike">
                <a:solidFill>
                  <a:srgbClr val="888888"/>
                </a:solidFill>
                <a:latin typeface="Helvetica Neue"/>
                <a:ea typeface="Helvetica Neue"/>
                <a:cs typeface="Helvetica Neue"/>
                <a:sym typeface="Helvetica Neue"/>
              </a:defRPr>
            </a:lvl6pPr>
            <a:lvl7pPr indent="0" lvl="6" marL="0" marR="0" rtl="0" algn="r">
              <a:spcBef>
                <a:spcPts val="0"/>
              </a:spcBef>
              <a:spcAft>
                <a:spcPts val="0"/>
              </a:spcAft>
              <a:buClr>
                <a:srgbClr val="888888"/>
              </a:buClr>
              <a:buSzPts val="1200"/>
              <a:buFont typeface="Helvetica Neue"/>
              <a:buNone/>
              <a:defRPr b="0" i="0" sz="1200" u="none" cap="none" strike="noStrike">
                <a:solidFill>
                  <a:srgbClr val="888888"/>
                </a:solidFill>
                <a:latin typeface="Helvetica Neue"/>
                <a:ea typeface="Helvetica Neue"/>
                <a:cs typeface="Helvetica Neue"/>
                <a:sym typeface="Helvetica Neue"/>
              </a:defRPr>
            </a:lvl7pPr>
            <a:lvl8pPr indent="0" lvl="7" marL="0" marR="0" rtl="0" algn="r">
              <a:spcBef>
                <a:spcPts val="0"/>
              </a:spcBef>
              <a:spcAft>
                <a:spcPts val="0"/>
              </a:spcAft>
              <a:buClr>
                <a:srgbClr val="888888"/>
              </a:buClr>
              <a:buSzPts val="1200"/>
              <a:buFont typeface="Helvetica Neue"/>
              <a:buNone/>
              <a:defRPr b="0" i="0" sz="1200" u="none" cap="none" strike="noStrike">
                <a:solidFill>
                  <a:srgbClr val="888888"/>
                </a:solidFill>
                <a:latin typeface="Helvetica Neue"/>
                <a:ea typeface="Helvetica Neue"/>
                <a:cs typeface="Helvetica Neue"/>
                <a:sym typeface="Helvetica Neue"/>
              </a:defRPr>
            </a:lvl8pPr>
            <a:lvl9pPr indent="0" lvl="8" marL="0" marR="0" rtl="0" algn="r">
              <a:spcBef>
                <a:spcPts val="0"/>
              </a:spcBef>
              <a:spcAft>
                <a:spcPts val="0"/>
              </a:spcAft>
              <a:buClr>
                <a:srgbClr val="888888"/>
              </a:buClr>
              <a:buSzPts val="1200"/>
              <a:buFont typeface="Helvetica Neue"/>
              <a:buNone/>
              <a:defRPr b="0" i="0" sz="1200" u="none" cap="none" strike="noStrike">
                <a:solidFill>
                  <a:srgbClr val="888888"/>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6" name="Shape 66"/>
        <p:cNvGrpSpPr/>
        <p:nvPr/>
      </p:nvGrpSpPr>
      <p:grpSpPr>
        <a:xfrm>
          <a:off x="0" y="0"/>
          <a:ext cx="0" cy="0"/>
          <a:chOff x="0" y="0"/>
          <a:chExt cx="0" cy="0"/>
        </a:xfrm>
      </p:grpSpPr>
      <p:sp>
        <p:nvSpPr>
          <p:cNvPr id="67" name="Google Shape;67;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r">
              <a:spcBef>
                <a:spcPts val="0"/>
              </a:spcBef>
              <a:spcAft>
                <a:spcPts val="0"/>
              </a:spcAft>
              <a:buClr>
                <a:schemeClr val="lt1"/>
              </a:buClr>
              <a:buSzPts val="2800"/>
              <a:buFont typeface="Helvetica Neue"/>
              <a:buNone/>
              <a:defRPr b="1" i="0" sz="1800" u="none" cap="none" strike="noStrike">
                <a:solidFill>
                  <a:schemeClr val="lt1"/>
                </a:solidFill>
                <a:latin typeface="Helvetica Neue"/>
                <a:ea typeface="Helvetica Neue"/>
                <a:cs typeface="Helvetica Neue"/>
                <a:sym typeface="Helvetica Neue"/>
              </a:defRPr>
            </a:lvl1pPr>
            <a:lvl2pPr lvl="1" marR="0" rtl="0" algn="r">
              <a:spcBef>
                <a:spcPts val="0"/>
              </a:spcBef>
              <a:spcAft>
                <a:spcPts val="0"/>
              </a:spcAft>
              <a:buClr>
                <a:srgbClr val="005DAC"/>
              </a:buClr>
              <a:buSzPts val="2800"/>
              <a:buFont typeface="Helvetica Neue"/>
              <a:buNone/>
              <a:defRPr b="1" i="0" sz="2400" u="none" cap="none" strike="noStrike">
                <a:solidFill>
                  <a:srgbClr val="005DAC"/>
                </a:solidFill>
                <a:latin typeface="Helvetica Neue"/>
                <a:ea typeface="Helvetica Neue"/>
                <a:cs typeface="Helvetica Neue"/>
                <a:sym typeface="Helvetica Neue"/>
              </a:defRPr>
            </a:lvl2pPr>
            <a:lvl3pPr lvl="2" marR="0" rtl="0" algn="r">
              <a:spcBef>
                <a:spcPts val="0"/>
              </a:spcBef>
              <a:spcAft>
                <a:spcPts val="0"/>
              </a:spcAft>
              <a:buClr>
                <a:srgbClr val="005DAC"/>
              </a:buClr>
              <a:buSzPts val="2800"/>
              <a:buFont typeface="Helvetica Neue"/>
              <a:buNone/>
              <a:defRPr b="1" i="0" sz="2400" u="none" cap="none" strike="noStrike">
                <a:solidFill>
                  <a:srgbClr val="005DAC"/>
                </a:solidFill>
                <a:latin typeface="Helvetica Neue"/>
                <a:ea typeface="Helvetica Neue"/>
                <a:cs typeface="Helvetica Neue"/>
                <a:sym typeface="Helvetica Neue"/>
              </a:defRPr>
            </a:lvl3pPr>
            <a:lvl4pPr lvl="3" marR="0" rtl="0" algn="r">
              <a:spcBef>
                <a:spcPts val="0"/>
              </a:spcBef>
              <a:spcAft>
                <a:spcPts val="0"/>
              </a:spcAft>
              <a:buClr>
                <a:srgbClr val="005DAC"/>
              </a:buClr>
              <a:buSzPts val="2800"/>
              <a:buFont typeface="Helvetica Neue"/>
              <a:buNone/>
              <a:defRPr b="1" i="0" sz="2400" u="none" cap="none" strike="noStrike">
                <a:solidFill>
                  <a:srgbClr val="005DAC"/>
                </a:solidFill>
                <a:latin typeface="Helvetica Neue"/>
                <a:ea typeface="Helvetica Neue"/>
                <a:cs typeface="Helvetica Neue"/>
                <a:sym typeface="Helvetica Neue"/>
              </a:defRPr>
            </a:lvl4pPr>
            <a:lvl5pPr lvl="4" marR="0" rtl="0" algn="r">
              <a:spcBef>
                <a:spcPts val="0"/>
              </a:spcBef>
              <a:spcAft>
                <a:spcPts val="0"/>
              </a:spcAft>
              <a:buClr>
                <a:srgbClr val="005DAC"/>
              </a:buClr>
              <a:buSzPts val="2800"/>
              <a:buFont typeface="Helvetica Neue"/>
              <a:buNone/>
              <a:defRPr b="1" i="0" sz="2400" u="none" cap="none" strike="noStrike">
                <a:solidFill>
                  <a:srgbClr val="005DAC"/>
                </a:solidFill>
                <a:latin typeface="Helvetica Neue"/>
                <a:ea typeface="Helvetica Neue"/>
                <a:cs typeface="Helvetica Neue"/>
                <a:sym typeface="Helvetica Neue"/>
              </a:defRPr>
            </a:lvl5pPr>
            <a:lvl6pPr lvl="5" marR="0" rtl="0" algn="r">
              <a:spcBef>
                <a:spcPts val="0"/>
              </a:spcBef>
              <a:spcAft>
                <a:spcPts val="0"/>
              </a:spcAft>
              <a:buClr>
                <a:srgbClr val="005DAC"/>
              </a:buClr>
              <a:buSzPts val="2800"/>
              <a:buFont typeface="Helvetica Neue"/>
              <a:buNone/>
              <a:defRPr b="1" i="0" sz="2400" u="none" cap="none" strike="noStrike">
                <a:solidFill>
                  <a:srgbClr val="005DAC"/>
                </a:solidFill>
                <a:latin typeface="Helvetica Neue"/>
                <a:ea typeface="Helvetica Neue"/>
                <a:cs typeface="Helvetica Neue"/>
                <a:sym typeface="Helvetica Neue"/>
              </a:defRPr>
            </a:lvl6pPr>
            <a:lvl7pPr lvl="6" marR="0" rtl="0" algn="r">
              <a:spcBef>
                <a:spcPts val="0"/>
              </a:spcBef>
              <a:spcAft>
                <a:spcPts val="0"/>
              </a:spcAft>
              <a:buClr>
                <a:srgbClr val="005DAC"/>
              </a:buClr>
              <a:buSzPts val="2800"/>
              <a:buFont typeface="Helvetica Neue"/>
              <a:buNone/>
              <a:defRPr b="1" i="0" sz="2400" u="none" cap="none" strike="noStrike">
                <a:solidFill>
                  <a:srgbClr val="005DAC"/>
                </a:solidFill>
                <a:latin typeface="Helvetica Neue"/>
                <a:ea typeface="Helvetica Neue"/>
                <a:cs typeface="Helvetica Neue"/>
                <a:sym typeface="Helvetica Neue"/>
              </a:defRPr>
            </a:lvl7pPr>
            <a:lvl8pPr lvl="7" marR="0" rtl="0" algn="r">
              <a:spcBef>
                <a:spcPts val="0"/>
              </a:spcBef>
              <a:spcAft>
                <a:spcPts val="0"/>
              </a:spcAft>
              <a:buClr>
                <a:srgbClr val="005DAC"/>
              </a:buClr>
              <a:buSzPts val="2800"/>
              <a:buFont typeface="Helvetica Neue"/>
              <a:buNone/>
              <a:defRPr b="1" i="0" sz="2400" u="none" cap="none" strike="noStrike">
                <a:solidFill>
                  <a:srgbClr val="005DAC"/>
                </a:solidFill>
                <a:latin typeface="Helvetica Neue"/>
                <a:ea typeface="Helvetica Neue"/>
                <a:cs typeface="Helvetica Neue"/>
                <a:sym typeface="Helvetica Neue"/>
              </a:defRPr>
            </a:lvl8pPr>
            <a:lvl9pPr lvl="8" marR="0" rtl="0" algn="r">
              <a:spcBef>
                <a:spcPts val="0"/>
              </a:spcBef>
              <a:spcAft>
                <a:spcPts val="0"/>
              </a:spcAft>
              <a:buClr>
                <a:srgbClr val="005DAC"/>
              </a:buClr>
              <a:buSzPts val="2800"/>
              <a:buFont typeface="Helvetica Neue"/>
              <a:buNone/>
              <a:defRPr b="1" i="0" sz="2400" u="none" cap="none" strike="noStrike">
                <a:solidFill>
                  <a:srgbClr val="005DAC"/>
                </a:solidFill>
                <a:latin typeface="Helvetica Neue"/>
                <a:ea typeface="Helvetica Neue"/>
                <a:cs typeface="Helvetica Neue"/>
                <a:sym typeface="Helvetica Neue"/>
              </a:defRPr>
            </a:lvl9pPr>
          </a:lstStyle>
          <a:p/>
        </p:txBody>
      </p:sp>
      <p:sp>
        <p:nvSpPr>
          <p:cNvPr id="68" name="Google Shape;68;p1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spcBef>
                <a:spcPts val="0"/>
              </a:spcBef>
              <a:spcAft>
                <a:spcPts val="0"/>
              </a:spcAft>
              <a:buClr>
                <a:schemeClr val="dk1"/>
              </a:buClr>
              <a:buSzPts val="1400"/>
              <a:buFont typeface="Arial"/>
              <a:buChar char="●"/>
              <a:defRPr b="0" i="0" sz="1400" u="none" cap="none" strike="noStrike">
                <a:solidFill>
                  <a:schemeClr val="dk1"/>
                </a:solidFill>
                <a:latin typeface="Helvetica Neue"/>
                <a:ea typeface="Helvetica Neue"/>
                <a:cs typeface="Helvetica Neue"/>
                <a:sym typeface="Helvetica Neue"/>
              </a:defRPr>
            </a:lvl1pPr>
            <a:lvl2pPr indent="-304800" lvl="1" marL="914400" marR="0" rtl="0" algn="l">
              <a:spcBef>
                <a:spcPts val="1600"/>
              </a:spcBef>
              <a:spcAft>
                <a:spcPts val="0"/>
              </a:spcAft>
              <a:buClr>
                <a:schemeClr val="dk1"/>
              </a:buClr>
              <a:buSzPts val="1200"/>
              <a:buFont typeface="Arial"/>
              <a:buChar char="○"/>
              <a:defRPr b="0" i="0" sz="1200" u="none" cap="none" strike="noStrike">
                <a:solidFill>
                  <a:schemeClr val="dk1"/>
                </a:solidFill>
                <a:latin typeface="Helvetica Neue"/>
                <a:ea typeface="Helvetica Neue"/>
                <a:cs typeface="Helvetica Neue"/>
                <a:sym typeface="Helvetica Neue"/>
              </a:defRPr>
            </a:lvl2pPr>
            <a:lvl3pPr indent="-304800" lvl="2" marL="1371600" marR="0" rtl="0" algn="l">
              <a:spcBef>
                <a:spcPts val="1600"/>
              </a:spcBef>
              <a:spcAft>
                <a:spcPts val="0"/>
              </a:spcAft>
              <a:buClr>
                <a:schemeClr val="dk1"/>
              </a:buClr>
              <a:buSzPts val="1200"/>
              <a:buFont typeface="Arial"/>
              <a:buChar char="■"/>
              <a:defRPr b="0" i="0" sz="1200" u="none" cap="none" strike="noStrike">
                <a:solidFill>
                  <a:schemeClr val="dk1"/>
                </a:solidFill>
                <a:latin typeface="Helvetica Neue"/>
                <a:ea typeface="Helvetica Neue"/>
                <a:cs typeface="Helvetica Neue"/>
                <a:sym typeface="Helvetica Neue"/>
              </a:defRPr>
            </a:lvl3pPr>
            <a:lvl4pPr indent="-304800" lvl="3" marL="1828800" marR="0" rtl="0" algn="l">
              <a:spcBef>
                <a:spcPts val="1600"/>
              </a:spcBef>
              <a:spcAft>
                <a:spcPts val="0"/>
              </a:spcAft>
              <a:buClr>
                <a:schemeClr val="dk1"/>
              </a:buClr>
              <a:buSzPts val="1200"/>
              <a:buFont typeface="Arial"/>
              <a:buChar char="●"/>
              <a:defRPr b="0" i="0" sz="1200" u="none" cap="none" strike="noStrike">
                <a:solidFill>
                  <a:schemeClr val="dk1"/>
                </a:solidFill>
                <a:latin typeface="Helvetica Neue"/>
                <a:ea typeface="Helvetica Neue"/>
                <a:cs typeface="Helvetica Neue"/>
                <a:sym typeface="Helvetica Neue"/>
              </a:defRPr>
            </a:lvl4pPr>
            <a:lvl5pPr indent="-304800" lvl="4" marL="2286000" marR="0" rtl="0" algn="l">
              <a:spcBef>
                <a:spcPts val="1600"/>
              </a:spcBef>
              <a:spcAft>
                <a:spcPts val="0"/>
              </a:spcAft>
              <a:buClr>
                <a:schemeClr val="dk1"/>
              </a:buClr>
              <a:buSzPts val="1200"/>
              <a:buFont typeface="Arial"/>
              <a:buChar char="○"/>
              <a:defRPr b="0" i="0" sz="1200" u="none" cap="none" strike="noStrike">
                <a:solidFill>
                  <a:schemeClr val="dk1"/>
                </a:solidFill>
                <a:latin typeface="Helvetica Neue"/>
                <a:ea typeface="Helvetica Neue"/>
                <a:cs typeface="Helvetica Neue"/>
                <a:sym typeface="Helvetica Neue"/>
              </a:defRPr>
            </a:lvl5pPr>
            <a:lvl6pPr indent="-304800" lvl="5" marL="2743200" marR="0" rtl="0" algn="l">
              <a:spcBef>
                <a:spcPts val="1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6pPr>
            <a:lvl7pPr indent="-304800" lvl="6" marL="3200400" marR="0" rtl="0" algn="l">
              <a:spcBef>
                <a:spcPts val="1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7pPr>
            <a:lvl8pPr indent="-304800" lvl="7" marL="3657600" marR="0" rtl="0" algn="l">
              <a:spcBef>
                <a:spcPts val="1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8pPr>
            <a:lvl9pPr indent="-304800" lvl="8" marL="4114800" marR="0" rtl="0" algn="l">
              <a:spcBef>
                <a:spcPts val="1600"/>
              </a:spcBef>
              <a:spcAft>
                <a:spcPts val="160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9pPr>
          </a:lstStyle>
          <a:p/>
        </p:txBody>
      </p:sp>
      <p:sp>
        <p:nvSpPr>
          <p:cNvPr id="69" name="Google Shape;69;p1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spcBef>
                <a:spcPts val="0"/>
              </a:spcBef>
              <a:spcAft>
                <a:spcPts val="0"/>
              </a:spcAft>
              <a:buClr>
                <a:schemeClr val="dk1"/>
              </a:buClr>
              <a:buSzPts val="1400"/>
              <a:buFont typeface="Arial"/>
              <a:buChar char="●"/>
              <a:defRPr b="0" i="0" sz="1400" u="none" cap="none" strike="noStrike">
                <a:solidFill>
                  <a:schemeClr val="dk1"/>
                </a:solidFill>
                <a:latin typeface="Helvetica Neue"/>
                <a:ea typeface="Helvetica Neue"/>
                <a:cs typeface="Helvetica Neue"/>
                <a:sym typeface="Helvetica Neue"/>
              </a:defRPr>
            </a:lvl1pPr>
            <a:lvl2pPr indent="-304800" lvl="1" marL="914400" marR="0" rtl="0" algn="l">
              <a:spcBef>
                <a:spcPts val="1600"/>
              </a:spcBef>
              <a:spcAft>
                <a:spcPts val="0"/>
              </a:spcAft>
              <a:buClr>
                <a:schemeClr val="dk1"/>
              </a:buClr>
              <a:buSzPts val="1200"/>
              <a:buFont typeface="Arial"/>
              <a:buChar char="○"/>
              <a:defRPr b="0" i="0" sz="1200" u="none" cap="none" strike="noStrike">
                <a:solidFill>
                  <a:schemeClr val="dk1"/>
                </a:solidFill>
                <a:latin typeface="Helvetica Neue"/>
                <a:ea typeface="Helvetica Neue"/>
                <a:cs typeface="Helvetica Neue"/>
                <a:sym typeface="Helvetica Neue"/>
              </a:defRPr>
            </a:lvl2pPr>
            <a:lvl3pPr indent="-304800" lvl="2" marL="1371600" marR="0" rtl="0" algn="l">
              <a:spcBef>
                <a:spcPts val="1600"/>
              </a:spcBef>
              <a:spcAft>
                <a:spcPts val="0"/>
              </a:spcAft>
              <a:buClr>
                <a:schemeClr val="dk1"/>
              </a:buClr>
              <a:buSzPts val="1200"/>
              <a:buFont typeface="Arial"/>
              <a:buChar char="■"/>
              <a:defRPr b="0" i="0" sz="1200" u="none" cap="none" strike="noStrike">
                <a:solidFill>
                  <a:schemeClr val="dk1"/>
                </a:solidFill>
                <a:latin typeface="Helvetica Neue"/>
                <a:ea typeface="Helvetica Neue"/>
                <a:cs typeface="Helvetica Neue"/>
                <a:sym typeface="Helvetica Neue"/>
              </a:defRPr>
            </a:lvl3pPr>
            <a:lvl4pPr indent="-304800" lvl="3" marL="1828800" marR="0" rtl="0" algn="l">
              <a:spcBef>
                <a:spcPts val="1600"/>
              </a:spcBef>
              <a:spcAft>
                <a:spcPts val="0"/>
              </a:spcAft>
              <a:buClr>
                <a:schemeClr val="dk1"/>
              </a:buClr>
              <a:buSzPts val="1200"/>
              <a:buFont typeface="Arial"/>
              <a:buChar char="●"/>
              <a:defRPr b="0" i="0" sz="1200" u="none" cap="none" strike="noStrike">
                <a:solidFill>
                  <a:schemeClr val="dk1"/>
                </a:solidFill>
                <a:latin typeface="Helvetica Neue"/>
                <a:ea typeface="Helvetica Neue"/>
                <a:cs typeface="Helvetica Neue"/>
                <a:sym typeface="Helvetica Neue"/>
              </a:defRPr>
            </a:lvl4pPr>
            <a:lvl5pPr indent="-304800" lvl="4" marL="2286000" marR="0" rtl="0" algn="l">
              <a:spcBef>
                <a:spcPts val="1600"/>
              </a:spcBef>
              <a:spcAft>
                <a:spcPts val="0"/>
              </a:spcAft>
              <a:buClr>
                <a:schemeClr val="dk1"/>
              </a:buClr>
              <a:buSzPts val="1200"/>
              <a:buFont typeface="Arial"/>
              <a:buChar char="○"/>
              <a:defRPr b="0" i="0" sz="1200" u="none" cap="none" strike="noStrike">
                <a:solidFill>
                  <a:schemeClr val="dk1"/>
                </a:solidFill>
                <a:latin typeface="Helvetica Neue"/>
                <a:ea typeface="Helvetica Neue"/>
                <a:cs typeface="Helvetica Neue"/>
                <a:sym typeface="Helvetica Neue"/>
              </a:defRPr>
            </a:lvl5pPr>
            <a:lvl6pPr indent="-304800" lvl="5" marL="2743200" marR="0" rtl="0" algn="l">
              <a:spcBef>
                <a:spcPts val="1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6pPr>
            <a:lvl7pPr indent="-304800" lvl="6" marL="3200400" marR="0" rtl="0" algn="l">
              <a:spcBef>
                <a:spcPts val="1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7pPr>
            <a:lvl8pPr indent="-304800" lvl="7" marL="3657600" marR="0" rtl="0" algn="l">
              <a:spcBef>
                <a:spcPts val="16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8pPr>
            <a:lvl9pPr indent="-304800" lvl="8" marL="4114800" marR="0" rtl="0" algn="l">
              <a:spcBef>
                <a:spcPts val="1600"/>
              </a:spcBef>
              <a:spcAft>
                <a:spcPts val="160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9pPr>
          </a:lstStyle>
          <a:p/>
        </p:txBody>
      </p:sp>
      <p:sp>
        <p:nvSpPr>
          <p:cNvPr id="70" name="Google Shape;70;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Clr>
                <a:srgbClr val="888888"/>
              </a:buClr>
              <a:buSzPts val="1200"/>
              <a:buFont typeface="Helvetica Neue"/>
              <a:buNone/>
              <a:defRPr sz="1200">
                <a:solidFill>
                  <a:srgbClr val="888888"/>
                </a:solidFill>
                <a:latin typeface="Helvetica Neue"/>
                <a:ea typeface="Helvetica Neue"/>
                <a:cs typeface="Helvetica Neue"/>
                <a:sym typeface="Helvetica Neue"/>
              </a:defRPr>
            </a:lvl1pPr>
            <a:lvl2pPr indent="0" lvl="1" marL="0" marR="0" rtl="0" algn="r">
              <a:spcBef>
                <a:spcPts val="0"/>
              </a:spcBef>
              <a:spcAft>
                <a:spcPts val="0"/>
              </a:spcAft>
              <a:buClr>
                <a:srgbClr val="888888"/>
              </a:buClr>
              <a:buSzPts val="1200"/>
              <a:buFont typeface="Helvetica Neue"/>
              <a:buNone/>
              <a:defRPr sz="1200">
                <a:solidFill>
                  <a:srgbClr val="888888"/>
                </a:solidFill>
                <a:latin typeface="Helvetica Neue"/>
                <a:ea typeface="Helvetica Neue"/>
                <a:cs typeface="Helvetica Neue"/>
                <a:sym typeface="Helvetica Neue"/>
              </a:defRPr>
            </a:lvl2pPr>
            <a:lvl3pPr indent="0" lvl="2" marL="0" marR="0" rtl="0" algn="r">
              <a:spcBef>
                <a:spcPts val="0"/>
              </a:spcBef>
              <a:spcAft>
                <a:spcPts val="0"/>
              </a:spcAft>
              <a:buClr>
                <a:srgbClr val="888888"/>
              </a:buClr>
              <a:buSzPts val="1200"/>
              <a:buFont typeface="Helvetica Neue"/>
              <a:buNone/>
              <a:defRPr sz="1200">
                <a:solidFill>
                  <a:srgbClr val="888888"/>
                </a:solidFill>
                <a:latin typeface="Helvetica Neue"/>
                <a:ea typeface="Helvetica Neue"/>
                <a:cs typeface="Helvetica Neue"/>
                <a:sym typeface="Helvetica Neue"/>
              </a:defRPr>
            </a:lvl3pPr>
            <a:lvl4pPr indent="0" lvl="3" marL="0" marR="0" rtl="0" algn="r">
              <a:spcBef>
                <a:spcPts val="0"/>
              </a:spcBef>
              <a:spcAft>
                <a:spcPts val="0"/>
              </a:spcAft>
              <a:buClr>
                <a:srgbClr val="888888"/>
              </a:buClr>
              <a:buSzPts val="1200"/>
              <a:buFont typeface="Helvetica Neue"/>
              <a:buNone/>
              <a:defRPr sz="1200">
                <a:solidFill>
                  <a:srgbClr val="888888"/>
                </a:solidFill>
                <a:latin typeface="Helvetica Neue"/>
                <a:ea typeface="Helvetica Neue"/>
                <a:cs typeface="Helvetica Neue"/>
                <a:sym typeface="Helvetica Neue"/>
              </a:defRPr>
            </a:lvl4pPr>
            <a:lvl5pPr indent="0" lvl="4" marL="0" marR="0" rtl="0" algn="r">
              <a:spcBef>
                <a:spcPts val="0"/>
              </a:spcBef>
              <a:spcAft>
                <a:spcPts val="0"/>
              </a:spcAft>
              <a:buClr>
                <a:srgbClr val="888888"/>
              </a:buClr>
              <a:buSzPts val="1200"/>
              <a:buFont typeface="Helvetica Neue"/>
              <a:buNone/>
              <a:defRPr sz="1200">
                <a:solidFill>
                  <a:srgbClr val="888888"/>
                </a:solidFill>
                <a:latin typeface="Helvetica Neue"/>
                <a:ea typeface="Helvetica Neue"/>
                <a:cs typeface="Helvetica Neue"/>
                <a:sym typeface="Helvetica Neue"/>
              </a:defRPr>
            </a:lvl5pPr>
            <a:lvl6pPr indent="0" lvl="5" marL="0" marR="0" rtl="0" algn="r">
              <a:spcBef>
                <a:spcPts val="0"/>
              </a:spcBef>
              <a:spcAft>
                <a:spcPts val="0"/>
              </a:spcAft>
              <a:buClr>
                <a:srgbClr val="888888"/>
              </a:buClr>
              <a:buSzPts val="1200"/>
              <a:buFont typeface="Helvetica Neue"/>
              <a:buNone/>
              <a:defRPr sz="1200">
                <a:solidFill>
                  <a:srgbClr val="888888"/>
                </a:solidFill>
                <a:latin typeface="Helvetica Neue"/>
                <a:ea typeface="Helvetica Neue"/>
                <a:cs typeface="Helvetica Neue"/>
                <a:sym typeface="Helvetica Neue"/>
              </a:defRPr>
            </a:lvl6pPr>
            <a:lvl7pPr indent="0" lvl="6" marL="0" marR="0" rtl="0" algn="r">
              <a:spcBef>
                <a:spcPts val="0"/>
              </a:spcBef>
              <a:spcAft>
                <a:spcPts val="0"/>
              </a:spcAft>
              <a:buClr>
                <a:srgbClr val="888888"/>
              </a:buClr>
              <a:buSzPts val="1200"/>
              <a:buFont typeface="Helvetica Neue"/>
              <a:buNone/>
              <a:defRPr sz="1200">
                <a:solidFill>
                  <a:srgbClr val="888888"/>
                </a:solidFill>
                <a:latin typeface="Helvetica Neue"/>
                <a:ea typeface="Helvetica Neue"/>
                <a:cs typeface="Helvetica Neue"/>
                <a:sym typeface="Helvetica Neue"/>
              </a:defRPr>
            </a:lvl7pPr>
            <a:lvl8pPr indent="0" lvl="7" marL="0" marR="0" rtl="0" algn="r">
              <a:spcBef>
                <a:spcPts val="0"/>
              </a:spcBef>
              <a:spcAft>
                <a:spcPts val="0"/>
              </a:spcAft>
              <a:buClr>
                <a:srgbClr val="888888"/>
              </a:buClr>
              <a:buSzPts val="1200"/>
              <a:buFont typeface="Helvetica Neue"/>
              <a:buNone/>
              <a:defRPr sz="1200">
                <a:solidFill>
                  <a:srgbClr val="888888"/>
                </a:solidFill>
                <a:latin typeface="Helvetica Neue"/>
                <a:ea typeface="Helvetica Neue"/>
                <a:cs typeface="Helvetica Neue"/>
                <a:sym typeface="Helvetica Neue"/>
              </a:defRPr>
            </a:lvl8pPr>
            <a:lvl9pPr indent="0" lvl="8" marL="0" marR="0" rtl="0" algn="r">
              <a:spcBef>
                <a:spcPts val="0"/>
              </a:spcBef>
              <a:spcAft>
                <a:spcPts val="0"/>
              </a:spcAft>
              <a:buClr>
                <a:srgbClr val="888888"/>
              </a:buClr>
              <a:buSzPts val="1200"/>
              <a:buFont typeface="Helvetica Neue"/>
              <a:buNone/>
              <a:defRPr sz="1200">
                <a:solidFill>
                  <a:srgbClr val="888888"/>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71" name="Shape 71"/>
        <p:cNvGrpSpPr/>
        <p:nvPr/>
      </p:nvGrpSpPr>
      <p:grpSpPr>
        <a:xfrm>
          <a:off x="0" y="0"/>
          <a:ext cx="0" cy="0"/>
          <a:chOff x="0" y="0"/>
          <a:chExt cx="0" cy="0"/>
        </a:xfrm>
      </p:grpSpPr>
      <p:sp>
        <p:nvSpPr>
          <p:cNvPr id="72" name="Google Shape;72;p17"/>
          <p:cNvSpPr txBox="1"/>
          <p:nvPr>
            <p:ph type="title"/>
          </p:nvPr>
        </p:nvSpPr>
        <p:spPr>
          <a:xfrm>
            <a:off x="3124200" y="211228"/>
            <a:ext cx="5562600" cy="3144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1" i="0" sz="1800" u="none" cap="none" strike="noStrike">
                <a:solidFill>
                  <a:schemeClr val="lt1"/>
                </a:solidFill>
                <a:latin typeface="Helvetica Neue"/>
                <a:ea typeface="Helvetica Neue"/>
                <a:cs typeface="Helvetica Neue"/>
                <a:sym typeface="Helvetica Neue"/>
              </a:defRPr>
            </a:lvl1pPr>
            <a:lvl2pPr lvl="1"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2pPr>
            <a:lvl3pPr lvl="2"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3pPr>
            <a:lvl4pPr lvl="3"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4pPr>
            <a:lvl5pPr lvl="4"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5pPr>
            <a:lvl6pPr lvl="5"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6pPr>
            <a:lvl7pPr lvl="6"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7pPr>
            <a:lvl8pPr lvl="7"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8pPr>
            <a:lvl9pPr lvl="8"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9pPr>
          </a:lstStyle>
          <a:p/>
        </p:txBody>
      </p:sp>
      <p:sp>
        <p:nvSpPr>
          <p:cNvPr id="73" name="Google Shape;73;p17"/>
          <p:cNvSpPr txBox="1"/>
          <p:nvPr>
            <p:ph idx="1" type="body"/>
          </p:nvPr>
        </p:nvSpPr>
        <p:spPr>
          <a:xfrm>
            <a:off x="457200" y="1200151"/>
            <a:ext cx="8229600" cy="33945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Helvetica Neue"/>
                <a:ea typeface="Helvetica Neue"/>
                <a:cs typeface="Helvetica Neue"/>
                <a:sym typeface="Helvetica Neue"/>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Helvetica Neue"/>
                <a:ea typeface="Helvetica Neue"/>
                <a:cs typeface="Helvetica Neue"/>
                <a:sym typeface="Helvetica Neue"/>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4" name="Google Shape;74;p1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Helvetica Neue"/>
                <a:ea typeface="Helvetica Neue"/>
                <a:cs typeface="Helvetica Neue"/>
                <a:sym typeface="Helvetica Neue"/>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Helvetica Neue"/>
                <a:ea typeface="Helvetica Neue"/>
                <a:cs typeface="Helvetica Neue"/>
                <a:sym typeface="Helvetica Neue"/>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Helvetica Neue"/>
                <a:ea typeface="Helvetica Neue"/>
                <a:cs typeface="Helvetica Neue"/>
                <a:sym typeface="Helvetica Neue"/>
              </a:defRPr>
            </a:lvl1pPr>
            <a:lvl2pPr indent="0" lvl="1" marL="0" marR="0" rtl="0" algn="r">
              <a:spcBef>
                <a:spcPts val="0"/>
              </a:spcBef>
              <a:spcAft>
                <a:spcPts val="0"/>
              </a:spcAft>
              <a:buNone/>
              <a:defRPr sz="1200">
                <a:solidFill>
                  <a:srgbClr val="888888"/>
                </a:solidFill>
                <a:latin typeface="Helvetica Neue"/>
                <a:ea typeface="Helvetica Neue"/>
                <a:cs typeface="Helvetica Neue"/>
                <a:sym typeface="Helvetica Neue"/>
              </a:defRPr>
            </a:lvl2pPr>
            <a:lvl3pPr indent="0" lvl="2" marL="0" marR="0" rtl="0" algn="r">
              <a:spcBef>
                <a:spcPts val="0"/>
              </a:spcBef>
              <a:spcAft>
                <a:spcPts val="0"/>
              </a:spcAft>
              <a:buNone/>
              <a:defRPr sz="1200">
                <a:solidFill>
                  <a:srgbClr val="888888"/>
                </a:solidFill>
                <a:latin typeface="Helvetica Neue"/>
                <a:ea typeface="Helvetica Neue"/>
                <a:cs typeface="Helvetica Neue"/>
                <a:sym typeface="Helvetica Neue"/>
              </a:defRPr>
            </a:lvl3pPr>
            <a:lvl4pPr indent="0" lvl="3" marL="0" marR="0" rtl="0" algn="r">
              <a:spcBef>
                <a:spcPts val="0"/>
              </a:spcBef>
              <a:spcAft>
                <a:spcPts val="0"/>
              </a:spcAft>
              <a:buNone/>
              <a:defRPr sz="1200">
                <a:solidFill>
                  <a:srgbClr val="888888"/>
                </a:solidFill>
                <a:latin typeface="Helvetica Neue"/>
                <a:ea typeface="Helvetica Neue"/>
                <a:cs typeface="Helvetica Neue"/>
                <a:sym typeface="Helvetica Neue"/>
              </a:defRPr>
            </a:lvl4pPr>
            <a:lvl5pPr indent="0" lvl="4" marL="0" marR="0" rtl="0" algn="r">
              <a:spcBef>
                <a:spcPts val="0"/>
              </a:spcBef>
              <a:spcAft>
                <a:spcPts val="0"/>
              </a:spcAft>
              <a:buNone/>
              <a:defRPr sz="1200">
                <a:solidFill>
                  <a:srgbClr val="888888"/>
                </a:solidFill>
                <a:latin typeface="Helvetica Neue"/>
                <a:ea typeface="Helvetica Neue"/>
                <a:cs typeface="Helvetica Neue"/>
                <a:sym typeface="Helvetica Neue"/>
              </a:defRPr>
            </a:lvl5pPr>
            <a:lvl6pPr indent="0" lvl="5" marL="0" marR="0" rtl="0" algn="r">
              <a:spcBef>
                <a:spcPts val="0"/>
              </a:spcBef>
              <a:spcAft>
                <a:spcPts val="0"/>
              </a:spcAft>
              <a:buNone/>
              <a:defRPr sz="1200">
                <a:solidFill>
                  <a:srgbClr val="888888"/>
                </a:solidFill>
                <a:latin typeface="Helvetica Neue"/>
                <a:ea typeface="Helvetica Neue"/>
                <a:cs typeface="Helvetica Neue"/>
                <a:sym typeface="Helvetica Neue"/>
              </a:defRPr>
            </a:lvl6pPr>
            <a:lvl7pPr indent="0" lvl="6" marL="0" marR="0" rtl="0" algn="r">
              <a:spcBef>
                <a:spcPts val="0"/>
              </a:spcBef>
              <a:spcAft>
                <a:spcPts val="0"/>
              </a:spcAft>
              <a:buNone/>
              <a:defRPr sz="1200">
                <a:solidFill>
                  <a:srgbClr val="888888"/>
                </a:solidFill>
                <a:latin typeface="Helvetica Neue"/>
                <a:ea typeface="Helvetica Neue"/>
                <a:cs typeface="Helvetica Neue"/>
                <a:sym typeface="Helvetica Neue"/>
              </a:defRPr>
            </a:lvl7pPr>
            <a:lvl8pPr indent="0" lvl="7" marL="0" marR="0" rtl="0" algn="r">
              <a:spcBef>
                <a:spcPts val="0"/>
              </a:spcBef>
              <a:spcAft>
                <a:spcPts val="0"/>
              </a:spcAft>
              <a:buNone/>
              <a:defRPr sz="1200">
                <a:solidFill>
                  <a:srgbClr val="888888"/>
                </a:solidFill>
                <a:latin typeface="Helvetica Neue"/>
                <a:ea typeface="Helvetica Neue"/>
                <a:cs typeface="Helvetica Neue"/>
                <a:sym typeface="Helvetica Neue"/>
              </a:defRPr>
            </a:lvl8pPr>
            <a:lvl9pPr indent="0" lvl="8" marL="0" marR="0" rtl="0" algn="r">
              <a:spcBef>
                <a:spcPts val="0"/>
              </a:spcBef>
              <a:spcAft>
                <a:spcPts val="0"/>
              </a:spcAft>
              <a:buNone/>
              <a:defRPr sz="1200">
                <a:solidFill>
                  <a:srgbClr val="888888"/>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77" name="Shape 77"/>
        <p:cNvGrpSpPr/>
        <p:nvPr/>
      </p:nvGrpSpPr>
      <p:grpSpPr>
        <a:xfrm>
          <a:off x="0" y="0"/>
          <a:ext cx="0" cy="0"/>
          <a:chOff x="0" y="0"/>
          <a:chExt cx="0" cy="0"/>
        </a:xfrm>
      </p:grpSpPr>
      <p:sp>
        <p:nvSpPr>
          <p:cNvPr id="78" name="Google Shape;78;p18"/>
          <p:cNvSpPr txBox="1"/>
          <p:nvPr>
            <p:ph type="title"/>
          </p:nvPr>
        </p:nvSpPr>
        <p:spPr>
          <a:xfrm>
            <a:off x="722313" y="3305176"/>
            <a:ext cx="7772400" cy="10215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4000" u="none" cap="none" strike="noStrike">
                <a:solidFill>
                  <a:schemeClr val="lt1"/>
                </a:solidFill>
                <a:latin typeface="Helvetica Neue"/>
                <a:ea typeface="Helvetica Neue"/>
                <a:cs typeface="Helvetica Neue"/>
                <a:sym typeface="Helvetica Neue"/>
              </a:defRPr>
            </a:lvl1pPr>
            <a:lvl2pPr lvl="1"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2pPr>
            <a:lvl3pPr lvl="2"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3pPr>
            <a:lvl4pPr lvl="3"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4pPr>
            <a:lvl5pPr lvl="4"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5pPr>
            <a:lvl6pPr lvl="5"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6pPr>
            <a:lvl7pPr lvl="6"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7pPr>
            <a:lvl8pPr lvl="7"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8pPr>
            <a:lvl9pPr lvl="8"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9pPr>
          </a:lstStyle>
          <a:p/>
        </p:txBody>
      </p:sp>
      <p:sp>
        <p:nvSpPr>
          <p:cNvPr id="79" name="Google Shape;79;p18"/>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00"/>
              </a:spcBef>
              <a:spcAft>
                <a:spcPts val="0"/>
              </a:spcAft>
              <a:buClr>
                <a:srgbClr val="888888"/>
              </a:buClr>
              <a:buSzPts val="2000"/>
              <a:buFont typeface="Arial"/>
              <a:buNone/>
              <a:defRPr b="0" i="0" sz="2000" u="none" cap="none" strike="noStrike">
                <a:solidFill>
                  <a:srgbClr val="888888"/>
                </a:solidFill>
                <a:latin typeface="Helvetica Neue"/>
                <a:ea typeface="Helvetica Neue"/>
                <a:cs typeface="Helvetica Neue"/>
                <a:sym typeface="Helvetica Neue"/>
              </a:defRPr>
            </a:lvl1pPr>
            <a:lvl2pPr indent="-228600" lvl="1" marL="914400" marR="0" rtl="0" algn="l">
              <a:spcBef>
                <a:spcPts val="360"/>
              </a:spcBef>
              <a:spcAft>
                <a:spcPts val="0"/>
              </a:spcAft>
              <a:buClr>
                <a:srgbClr val="888888"/>
              </a:buClr>
              <a:buSzPts val="1800"/>
              <a:buFont typeface="Arial"/>
              <a:buNone/>
              <a:defRPr b="0" i="0" sz="1800" u="none" cap="none" strike="noStrike">
                <a:solidFill>
                  <a:srgbClr val="888888"/>
                </a:solidFill>
                <a:latin typeface="Helvetica Neue"/>
                <a:ea typeface="Helvetica Neue"/>
                <a:cs typeface="Helvetica Neue"/>
                <a:sym typeface="Helvetica Neue"/>
              </a:defRPr>
            </a:lvl2pPr>
            <a:lvl3pPr indent="-228600" lvl="2" marL="1371600" marR="0" rtl="0" algn="l">
              <a:spcBef>
                <a:spcPts val="320"/>
              </a:spcBef>
              <a:spcAft>
                <a:spcPts val="0"/>
              </a:spcAft>
              <a:buClr>
                <a:srgbClr val="888888"/>
              </a:buClr>
              <a:buSzPts val="1600"/>
              <a:buFont typeface="Arial"/>
              <a:buNone/>
              <a:defRPr b="0" i="0" sz="1600" u="none" cap="none" strike="noStrike">
                <a:solidFill>
                  <a:srgbClr val="888888"/>
                </a:solidFill>
                <a:latin typeface="Helvetica Neue"/>
                <a:ea typeface="Helvetica Neue"/>
                <a:cs typeface="Helvetica Neue"/>
                <a:sym typeface="Helvetica Neue"/>
              </a:defRPr>
            </a:lvl3pPr>
            <a:lvl4pPr indent="-228600" lvl="3" marL="1828800" marR="0" rtl="0" algn="l">
              <a:spcBef>
                <a:spcPts val="280"/>
              </a:spcBef>
              <a:spcAft>
                <a:spcPts val="0"/>
              </a:spcAft>
              <a:buClr>
                <a:srgbClr val="888888"/>
              </a:buClr>
              <a:buSzPts val="1400"/>
              <a:buFont typeface="Arial"/>
              <a:buNone/>
              <a:defRPr b="0" i="0" sz="1400" u="none" cap="none" strike="noStrike">
                <a:solidFill>
                  <a:srgbClr val="888888"/>
                </a:solidFill>
                <a:latin typeface="Helvetica Neue"/>
                <a:ea typeface="Helvetica Neue"/>
                <a:cs typeface="Helvetica Neue"/>
                <a:sym typeface="Helvetica Neue"/>
              </a:defRPr>
            </a:lvl4pPr>
            <a:lvl5pPr indent="-228600" lvl="4" marL="2286000" marR="0" rtl="0" algn="l">
              <a:spcBef>
                <a:spcPts val="280"/>
              </a:spcBef>
              <a:spcAft>
                <a:spcPts val="0"/>
              </a:spcAft>
              <a:buClr>
                <a:srgbClr val="888888"/>
              </a:buClr>
              <a:buSzPts val="1400"/>
              <a:buFont typeface="Arial"/>
              <a:buNone/>
              <a:defRPr b="0" i="0" sz="1400" u="none" cap="none" strike="noStrike">
                <a:solidFill>
                  <a:srgbClr val="888888"/>
                </a:solidFill>
                <a:latin typeface="Helvetica Neue"/>
                <a:ea typeface="Helvetica Neue"/>
                <a:cs typeface="Helvetica Neue"/>
                <a:sym typeface="Helvetica Neue"/>
              </a:defRPr>
            </a:lvl5pPr>
            <a:lvl6pPr indent="-228600" lvl="5" marL="27432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80" name="Google Shape;80;p1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Helvetica Neue"/>
                <a:ea typeface="Helvetica Neue"/>
                <a:cs typeface="Helvetica Neue"/>
                <a:sym typeface="Helvetica Neue"/>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Helvetica Neue"/>
                <a:ea typeface="Helvetica Neue"/>
                <a:cs typeface="Helvetica Neue"/>
                <a:sym typeface="Helvetica Neue"/>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Helvetica Neue"/>
                <a:ea typeface="Helvetica Neue"/>
                <a:cs typeface="Helvetica Neue"/>
                <a:sym typeface="Helvetica Neue"/>
              </a:defRPr>
            </a:lvl1pPr>
            <a:lvl2pPr indent="0" lvl="1" marL="0" marR="0" rtl="0" algn="r">
              <a:spcBef>
                <a:spcPts val="0"/>
              </a:spcBef>
              <a:spcAft>
                <a:spcPts val="0"/>
              </a:spcAft>
              <a:buNone/>
              <a:defRPr sz="1200">
                <a:solidFill>
                  <a:srgbClr val="888888"/>
                </a:solidFill>
                <a:latin typeface="Helvetica Neue"/>
                <a:ea typeface="Helvetica Neue"/>
                <a:cs typeface="Helvetica Neue"/>
                <a:sym typeface="Helvetica Neue"/>
              </a:defRPr>
            </a:lvl2pPr>
            <a:lvl3pPr indent="0" lvl="2" marL="0" marR="0" rtl="0" algn="r">
              <a:spcBef>
                <a:spcPts val="0"/>
              </a:spcBef>
              <a:spcAft>
                <a:spcPts val="0"/>
              </a:spcAft>
              <a:buNone/>
              <a:defRPr sz="1200">
                <a:solidFill>
                  <a:srgbClr val="888888"/>
                </a:solidFill>
                <a:latin typeface="Helvetica Neue"/>
                <a:ea typeface="Helvetica Neue"/>
                <a:cs typeface="Helvetica Neue"/>
                <a:sym typeface="Helvetica Neue"/>
              </a:defRPr>
            </a:lvl3pPr>
            <a:lvl4pPr indent="0" lvl="3" marL="0" marR="0" rtl="0" algn="r">
              <a:spcBef>
                <a:spcPts val="0"/>
              </a:spcBef>
              <a:spcAft>
                <a:spcPts val="0"/>
              </a:spcAft>
              <a:buNone/>
              <a:defRPr sz="1200">
                <a:solidFill>
                  <a:srgbClr val="888888"/>
                </a:solidFill>
                <a:latin typeface="Helvetica Neue"/>
                <a:ea typeface="Helvetica Neue"/>
                <a:cs typeface="Helvetica Neue"/>
                <a:sym typeface="Helvetica Neue"/>
              </a:defRPr>
            </a:lvl4pPr>
            <a:lvl5pPr indent="0" lvl="4" marL="0" marR="0" rtl="0" algn="r">
              <a:spcBef>
                <a:spcPts val="0"/>
              </a:spcBef>
              <a:spcAft>
                <a:spcPts val="0"/>
              </a:spcAft>
              <a:buNone/>
              <a:defRPr sz="1200">
                <a:solidFill>
                  <a:srgbClr val="888888"/>
                </a:solidFill>
                <a:latin typeface="Helvetica Neue"/>
                <a:ea typeface="Helvetica Neue"/>
                <a:cs typeface="Helvetica Neue"/>
                <a:sym typeface="Helvetica Neue"/>
              </a:defRPr>
            </a:lvl5pPr>
            <a:lvl6pPr indent="0" lvl="5" marL="0" marR="0" rtl="0" algn="r">
              <a:spcBef>
                <a:spcPts val="0"/>
              </a:spcBef>
              <a:spcAft>
                <a:spcPts val="0"/>
              </a:spcAft>
              <a:buNone/>
              <a:defRPr sz="1200">
                <a:solidFill>
                  <a:srgbClr val="888888"/>
                </a:solidFill>
                <a:latin typeface="Helvetica Neue"/>
                <a:ea typeface="Helvetica Neue"/>
                <a:cs typeface="Helvetica Neue"/>
                <a:sym typeface="Helvetica Neue"/>
              </a:defRPr>
            </a:lvl6pPr>
            <a:lvl7pPr indent="0" lvl="6" marL="0" marR="0" rtl="0" algn="r">
              <a:spcBef>
                <a:spcPts val="0"/>
              </a:spcBef>
              <a:spcAft>
                <a:spcPts val="0"/>
              </a:spcAft>
              <a:buNone/>
              <a:defRPr sz="1200">
                <a:solidFill>
                  <a:srgbClr val="888888"/>
                </a:solidFill>
                <a:latin typeface="Helvetica Neue"/>
                <a:ea typeface="Helvetica Neue"/>
                <a:cs typeface="Helvetica Neue"/>
                <a:sym typeface="Helvetica Neue"/>
              </a:defRPr>
            </a:lvl7pPr>
            <a:lvl8pPr indent="0" lvl="7" marL="0" marR="0" rtl="0" algn="r">
              <a:spcBef>
                <a:spcPts val="0"/>
              </a:spcBef>
              <a:spcAft>
                <a:spcPts val="0"/>
              </a:spcAft>
              <a:buNone/>
              <a:defRPr sz="1200">
                <a:solidFill>
                  <a:srgbClr val="888888"/>
                </a:solidFill>
                <a:latin typeface="Helvetica Neue"/>
                <a:ea typeface="Helvetica Neue"/>
                <a:cs typeface="Helvetica Neue"/>
                <a:sym typeface="Helvetica Neue"/>
              </a:defRPr>
            </a:lvl8pPr>
            <a:lvl9pPr indent="0" lvl="8" marL="0" marR="0" rtl="0" algn="r">
              <a:spcBef>
                <a:spcPts val="0"/>
              </a:spcBef>
              <a:spcAft>
                <a:spcPts val="0"/>
              </a:spcAft>
              <a:buNone/>
              <a:defRPr sz="1200">
                <a:solidFill>
                  <a:srgbClr val="888888"/>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83" name="Shape 83"/>
        <p:cNvGrpSpPr/>
        <p:nvPr/>
      </p:nvGrpSpPr>
      <p:grpSpPr>
        <a:xfrm>
          <a:off x="0" y="0"/>
          <a:ext cx="0" cy="0"/>
          <a:chOff x="0" y="0"/>
          <a:chExt cx="0" cy="0"/>
        </a:xfrm>
      </p:grpSpPr>
      <p:sp>
        <p:nvSpPr>
          <p:cNvPr id="84" name="Google Shape;84;p19"/>
          <p:cNvSpPr txBox="1"/>
          <p:nvPr>
            <p:ph type="title"/>
          </p:nvPr>
        </p:nvSpPr>
        <p:spPr>
          <a:xfrm>
            <a:off x="3124200" y="211228"/>
            <a:ext cx="5562600" cy="3144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1" i="0" sz="1800" u="none" cap="none" strike="noStrike">
                <a:solidFill>
                  <a:schemeClr val="lt1"/>
                </a:solidFill>
                <a:latin typeface="Helvetica Neue"/>
                <a:ea typeface="Helvetica Neue"/>
                <a:cs typeface="Helvetica Neue"/>
                <a:sym typeface="Helvetica Neue"/>
              </a:defRPr>
            </a:lvl1pPr>
            <a:lvl2pPr lvl="1"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2pPr>
            <a:lvl3pPr lvl="2"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3pPr>
            <a:lvl4pPr lvl="3"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4pPr>
            <a:lvl5pPr lvl="4"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5pPr>
            <a:lvl6pPr lvl="5"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6pPr>
            <a:lvl7pPr lvl="6"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7pPr>
            <a:lvl8pPr lvl="7"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8pPr>
            <a:lvl9pPr lvl="8"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9pPr>
          </a:lstStyle>
          <a:p/>
        </p:txBody>
      </p:sp>
      <p:sp>
        <p:nvSpPr>
          <p:cNvPr id="85" name="Google Shape;85;p19"/>
          <p:cNvSpPr txBox="1"/>
          <p:nvPr>
            <p:ph idx="1" type="body"/>
          </p:nvPr>
        </p:nvSpPr>
        <p:spPr>
          <a:xfrm>
            <a:off x="457200" y="1200151"/>
            <a:ext cx="4038600" cy="33945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Helvetica Neue"/>
                <a:ea typeface="Helvetica Neue"/>
                <a:cs typeface="Helvetica Neue"/>
                <a:sym typeface="Helvetica Neue"/>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Helvetica Neue"/>
                <a:ea typeface="Helvetica Neue"/>
                <a:cs typeface="Helvetica Neue"/>
                <a:sym typeface="Helvetica Neue"/>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6" name="Google Shape;86;p19"/>
          <p:cNvSpPr txBox="1"/>
          <p:nvPr>
            <p:ph idx="2" type="body"/>
          </p:nvPr>
        </p:nvSpPr>
        <p:spPr>
          <a:xfrm>
            <a:off x="4648200" y="1200151"/>
            <a:ext cx="4038600" cy="33945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Helvetica Neue"/>
                <a:ea typeface="Helvetica Neue"/>
                <a:cs typeface="Helvetica Neue"/>
                <a:sym typeface="Helvetica Neue"/>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Helvetica Neue"/>
                <a:ea typeface="Helvetica Neue"/>
                <a:cs typeface="Helvetica Neue"/>
                <a:sym typeface="Helvetica Neue"/>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7" name="Google Shape;87;p1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Helvetica Neue"/>
                <a:ea typeface="Helvetica Neue"/>
                <a:cs typeface="Helvetica Neue"/>
                <a:sym typeface="Helvetica Neue"/>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8" name="Google Shape;88;p1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Helvetica Neue"/>
                <a:ea typeface="Helvetica Neue"/>
                <a:cs typeface="Helvetica Neue"/>
                <a:sym typeface="Helvetica Neue"/>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9" name="Google Shape;89;p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Helvetica Neue"/>
                <a:ea typeface="Helvetica Neue"/>
                <a:cs typeface="Helvetica Neue"/>
                <a:sym typeface="Helvetica Neue"/>
              </a:defRPr>
            </a:lvl1pPr>
            <a:lvl2pPr indent="0" lvl="1" marL="0" marR="0" rtl="0" algn="r">
              <a:spcBef>
                <a:spcPts val="0"/>
              </a:spcBef>
              <a:spcAft>
                <a:spcPts val="0"/>
              </a:spcAft>
              <a:buNone/>
              <a:defRPr sz="1200">
                <a:solidFill>
                  <a:srgbClr val="888888"/>
                </a:solidFill>
                <a:latin typeface="Helvetica Neue"/>
                <a:ea typeface="Helvetica Neue"/>
                <a:cs typeface="Helvetica Neue"/>
                <a:sym typeface="Helvetica Neue"/>
              </a:defRPr>
            </a:lvl2pPr>
            <a:lvl3pPr indent="0" lvl="2" marL="0" marR="0" rtl="0" algn="r">
              <a:spcBef>
                <a:spcPts val="0"/>
              </a:spcBef>
              <a:spcAft>
                <a:spcPts val="0"/>
              </a:spcAft>
              <a:buNone/>
              <a:defRPr sz="1200">
                <a:solidFill>
                  <a:srgbClr val="888888"/>
                </a:solidFill>
                <a:latin typeface="Helvetica Neue"/>
                <a:ea typeface="Helvetica Neue"/>
                <a:cs typeface="Helvetica Neue"/>
                <a:sym typeface="Helvetica Neue"/>
              </a:defRPr>
            </a:lvl3pPr>
            <a:lvl4pPr indent="0" lvl="3" marL="0" marR="0" rtl="0" algn="r">
              <a:spcBef>
                <a:spcPts val="0"/>
              </a:spcBef>
              <a:spcAft>
                <a:spcPts val="0"/>
              </a:spcAft>
              <a:buNone/>
              <a:defRPr sz="1200">
                <a:solidFill>
                  <a:srgbClr val="888888"/>
                </a:solidFill>
                <a:latin typeface="Helvetica Neue"/>
                <a:ea typeface="Helvetica Neue"/>
                <a:cs typeface="Helvetica Neue"/>
                <a:sym typeface="Helvetica Neue"/>
              </a:defRPr>
            </a:lvl4pPr>
            <a:lvl5pPr indent="0" lvl="4" marL="0" marR="0" rtl="0" algn="r">
              <a:spcBef>
                <a:spcPts val="0"/>
              </a:spcBef>
              <a:spcAft>
                <a:spcPts val="0"/>
              </a:spcAft>
              <a:buNone/>
              <a:defRPr sz="1200">
                <a:solidFill>
                  <a:srgbClr val="888888"/>
                </a:solidFill>
                <a:latin typeface="Helvetica Neue"/>
                <a:ea typeface="Helvetica Neue"/>
                <a:cs typeface="Helvetica Neue"/>
                <a:sym typeface="Helvetica Neue"/>
              </a:defRPr>
            </a:lvl5pPr>
            <a:lvl6pPr indent="0" lvl="5" marL="0" marR="0" rtl="0" algn="r">
              <a:spcBef>
                <a:spcPts val="0"/>
              </a:spcBef>
              <a:spcAft>
                <a:spcPts val="0"/>
              </a:spcAft>
              <a:buNone/>
              <a:defRPr sz="1200">
                <a:solidFill>
                  <a:srgbClr val="888888"/>
                </a:solidFill>
                <a:latin typeface="Helvetica Neue"/>
                <a:ea typeface="Helvetica Neue"/>
                <a:cs typeface="Helvetica Neue"/>
                <a:sym typeface="Helvetica Neue"/>
              </a:defRPr>
            </a:lvl6pPr>
            <a:lvl7pPr indent="0" lvl="6" marL="0" marR="0" rtl="0" algn="r">
              <a:spcBef>
                <a:spcPts val="0"/>
              </a:spcBef>
              <a:spcAft>
                <a:spcPts val="0"/>
              </a:spcAft>
              <a:buNone/>
              <a:defRPr sz="1200">
                <a:solidFill>
                  <a:srgbClr val="888888"/>
                </a:solidFill>
                <a:latin typeface="Helvetica Neue"/>
                <a:ea typeface="Helvetica Neue"/>
                <a:cs typeface="Helvetica Neue"/>
                <a:sym typeface="Helvetica Neue"/>
              </a:defRPr>
            </a:lvl7pPr>
            <a:lvl8pPr indent="0" lvl="7" marL="0" marR="0" rtl="0" algn="r">
              <a:spcBef>
                <a:spcPts val="0"/>
              </a:spcBef>
              <a:spcAft>
                <a:spcPts val="0"/>
              </a:spcAft>
              <a:buNone/>
              <a:defRPr sz="1200">
                <a:solidFill>
                  <a:srgbClr val="888888"/>
                </a:solidFill>
                <a:latin typeface="Helvetica Neue"/>
                <a:ea typeface="Helvetica Neue"/>
                <a:cs typeface="Helvetica Neue"/>
                <a:sym typeface="Helvetica Neue"/>
              </a:defRPr>
            </a:lvl8pPr>
            <a:lvl9pPr indent="0" lvl="8" marL="0" marR="0" rtl="0" algn="r">
              <a:spcBef>
                <a:spcPts val="0"/>
              </a:spcBef>
              <a:spcAft>
                <a:spcPts val="0"/>
              </a:spcAft>
              <a:buNone/>
              <a:defRPr sz="1200">
                <a:solidFill>
                  <a:srgbClr val="888888"/>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90" name="Shape 90"/>
        <p:cNvGrpSpPr/>
        <p:nvPr/>
      </p:nvGrpSpPr>
      <p:grpSpPr>
        <a:xfrm>
          <a:off x="0" y="0"/>
          <a:ext cx="0" cy="0"/>
          <a:chOff x="0" y="0"/>
          <a:chExt cx="0" cy="0"/>
        </a:xfrm>
      </p:grpSpPr>
      <p:sp>
        <p:nvSpPr>
          <p:cNvPr id="91" name="Google Shape;91;p20"/>
          <p:cNvSpPr txBox="1"/>
          <p:nvPr>
            <p:ph type="title"/>
          </p:nvPr>
        </p:nvSpPr>
        <p:spPr>
          <a:xfrm>
            <a:off x="3124200" y="211228"/>
            <a:ext cx="5562600" cy="3144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1" i="0" sz="1800" u="none" cap="none" strike="noStrike">
                <a:solidFill>
                  <a:schemeClr val="lt1"/>
                </a:solidFill>
                <a:latin typeface="Helvetica Neue"/>
                <a:ea typeface="Helvetica Neue"/>
                <a:cs typeface="Helvetica Neue"/>
                <a:sym typeface="Helvetica Neue"/>
              </a:defRPr>
            </a:lvl1pPr>
            <a:lvl2pPr lvl="1"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2pPr>
            <a:lvl3pPr lvl="2"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3pPr>
            <a:lvl4pPr lvl="3"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4pPr>
            <a:lvl5pPr lvl="4"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5pPr>
            <a:lvl6pPr lvl="5"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6pPr>
            <a:lvl7pPr lvl="6"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7pPr>
            <a:lvl8pPr lvl="7"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8pPr>
            <a:lvl9pPr lvl="8"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9pPr>
          </a:lstStyle>
          <a:p/>
        </p:txBody>
      </p:sp>
      <p:sp>
        <p:nvSpPr>
          <p:cNvPr id="92" name="Google Shape;92;p20"/>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Helvetica Neue"/>
                <a:ea typeface="Helvetica Neue"/>
                <a:cs typeface="Helvetica Neue"/>
                <a:sym typeface="Helvetica Neue"/>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Helvetica Neue"/>
                <a:ea typeface="Helvetica Neue"/>
                <a:cs typeface="Helvetica Neue"/>
                <a:sym typeface="Helvetica Neue"/>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Helvetica Neue"/>
                <a:ea typeface="Helvetica Neue"/>
                <a:cs typeface="Helvetica Neue"/>
                <a:sym typeface="Helvetica Neue"/>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Helvetica Neue"/>
                <a:ea typeface="Helvetica Neue"/>
                <a:cs typeface="Helvetica Neue"/>
                <a:sym typeface="Helvetica Neue"/>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Helvetica Neue"/>
                <a:ea typeface="Helvetica Neue"/>
                <a:cs typeface="Helvetica Neue"/>
                <a:sym typeface="Helvetica Neue"/>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93" name="Google Shape;93;p20"/>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Helvetica Neue"/>
                <a:ea typeface="Helvetica Neue"/>
                <a:cs typeface="Helvetica Neue"/>
                <a:sym typeface="Helvetica Neue"/>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94" name="Google Shape;94;p20"/>
          <p:cNvSpPr txBox="1"/>
          <p:nvPr>
            <p:ph idx="3" type="body"/>
          </p:nvPr>
        </p:nvSpPr>
        <p:spPr>
          <a:xfrm>
            <a:off x="4645026" y="1151335"/>
            <a:ext cx="4041900" cy="479700"/>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Helvetica Neue"/>
                <a:ea typeface="Helvetica Neue"/>
                <a:cs typeface="Helvetica Neue"/>
                <a:sym typeface="Helvetica Neue"/>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Helvetica Neue"/>
                <a:ea typeface="Helvetica Neue"/>
                <a:cs typeface="Helvetica Neue"/>
                <a:sym typeface="Helvetica Neue"/>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Helvetica Neue"/>
                <a:ea typeface="Helvetica Neue"/>
                <a:cs typeface="Helvetica Neue"/>
                <a:sym typeface="Helvetica Neue"/>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Helvetica Neue"/>
                <a:ea typeface="Helvetica Neue"/>
                <a:cs typeface="Helvetica Neue"/>
                <a:sym typeface="Helvetica Neue"/>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Helvetica Neue"/>
                <a:ea typeface="Helvetica Neue"/>
                <a:cs typeface="Helvetica Neue"/>
                <a:sym typeface="Helvetica Neue"/>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95" name="Google Shape;95;p20"/>
          <p:cNvSpPr txBox="1"/>
          <p:nvPr>
            <p:ph idx="4" type="body"/>
          </p:nvPr>
        </p:nvSpPr>
        <p:spPr>
          <a:xfrm>
            <a:off x="4645026" y="1631156"/>
            <a:ext cx="4041900" cy="2963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Helvetica Neue"/>
                <a:ea typeface="Helvetica Neue"/>
                <a:cs typeface="Helvetica Neue"/>
                <a:sym typeface="Helvetica Neue"/>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96" name="Google Shape;96;p2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Helvetica Neue"/>
                <a:ea typeface="Helvetica Neue"/>
                <a:cs typeface="Helvetica Neue"/>
                <a:sym typeface="Helvetica Neue"/>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7" name="Google Shape;97;p2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Helvetica Neue"/>
                <a:ea typeface="Helvetica Neue"/>
                <a:cs typeface="Helvetica Neue"/>
                <a:sym typeface="Helvetica Neue"/>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8" name="Google Shape;98;p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Helvetica Neue"/>
                <a:ea typeface="Helvetica Neue"/>
                <a:cs typeface="Helvetica Neue"/>
                <a:sym typeface="Helvetica Neue"/>
              </a:defRPr>
            </a:lvl1pPr>
            <a:lvl2pPr indent="0" lvl="1" marL="0" marR="0" rtl="0" algn="r">
              <a:spcBef>
                <a:spcPts val="0"/>
              </a:spcBef>
              <a:spcAft>
                <a:spcPts val="0"/>
              </a:spcAft>
              <a:buNone/>
              <a:defRPr sz="1200">
                <a:solidFill>
                  <a:srgbClr val="888888"/>
                </a:solidFill>
                <a:latin typeface="Helvetica Neue"/>
                <a:ea typeface="Helvetica Neue"/>
                <a:cs typeface="Helvetica Neue"/>
                <a:sym typeface="Helvetica Neue"/>
              </a:defRPr>
            </a:lvl2pPr>
            <a:lvl3pPr indent="0" lvl="2" marL="0" marR="0" rtl="0" algn="r">
              <a:spcBef>
                <a:spcPts val="0"/>
              </a:spcBef>
              <a:spcAft>
                <a:spcPts val="0"/>
              </a:spcAft>
              <a:buNone/>
              <a:defRPr sz="1200">
                <a:solidFill>
                  <a:srgbClr val="888888"/>
                </a:solidFill>
                <a:latin typeface="Helvetica Neue"/>
                <a:ea typeface="Helvetica Neue"/>
                <a:cs typeface="Helvetica Neue"/>
                <a:sym typeface="Helvetica Neue"/>
              </a:defRPr>
            </a:lvl3pPr>
            <a:lvl4pPr indent="0" lvl="3" marL="0" marR="0" rtl="0" algn="r">
              <a:spcBef>
                <a:spcPts val="0"/>
              </a:spcBef>
              <a:spcAft>
                <a:spcPts val="0"/>
              </a:spcAft>
              <a:buNone/>
              <a:defRPr sz="1200">
                <a:solidFill>
                  <a:srgbClr val="888888"/>
                </a:solidFill>
                <a:latin typeface="Helvetica Neue"/>
                <a:ea typeface="Helvetica Neue"/>
                <a:cs typeface="Helvetica Neue"/>
                <a:sym typeface="Helvetica Neue"/>
              </a:defRPr>
            </a:lvl4pPr>
            <a:lvl5pPr indent="0" lvl="4" marL="0" marR="0" rtl="0" algn="r">
              <a:spcBef>
                <a:spcPts val="0"/>
              </a:spcBef>
              <a:spcAft>
                <a:spcPts val="0"/>
              </a:spcAft>
              <a:buNone/>
              <a:defRPr sz="1200">
                <a:solidFill>
                  <a:srgbClr val="888888"/>
                </a:solidFill>
                <a:latin typeface="Helvetica Neue"/>
                <a:ea typeface="Helvetica Neue"/>
                <a:cs typeface="Helvetica Neue"/>
                <a:sym typeface="Helvetica Neue"/>
              </a:defRPr>
            </a:lvl5pPr>
            <a:lvl6pPr indent="0" lvl="5" marL="0" marR="0" rtl="0" algn="r">
              <a:spcBef>
                <a:spcPts val="0"/>
              </a:spcBef>
              <a:spcAft>
                <a:spcPts val="0"/>
              </a:spcAft>
              <a:buNone/>
              <a:defRPr sz="1200">
                <a:solidFill>
                  <a:srgbClr val="888888"/>
                </a:solidFill>
                <a:latin typeface="Helvetica Neue"/>
                <a:ea typeface="Helvetica Neue"/>
                <a:cs typeface="Helvetica Neue"/>
                <a:sym typeface="Helvetica Neue"/>
              </a:defRPr>
            </a:lvl6pPr>
            <a:lvl7pPr indent="0" lvl="6" marL="0" marR="0" rtl="0" algn="r">
              <a:spcBef>
                <a:spcPts val="0"/>
              </a:spcBef>
              <a:spcAft>
                <a:spcPts val="0"/>
              </a:spcAft>
              <a:buNone/>
              <a:defRPr sz="1200">
                <a:solidFill>
                  <a:srgbClr val="888888"/>
                </a:solidFill>
                <a:latin typeface="Helvetica Neue"/>
                <a:ea typeface="Helvetica Neue"/>
                <a:cs typeface="Helvetica Neue"/>
                <a:sym typeface="Helvetica Neue"/>
              </a:defRPr>
            </a:lvl7pPr>
            <a:lvl8pPr indent="0" lvl="7" marL="0" marR="0" rtl="0" algn="r">
              <a:spcBef>
                <a:spcPts val="0"/>
              </a:spcBef>
              <a:spcAft>
                <a:spcPts val="0"/>
              </a:spcAft>
              <a:buNone/>
              <a:defRPr sz="1200">
                <a:solidFill>
                  <a:srgbClr val="888888"/>
                </a:solidFill>
                <a:latin typeface="Helvetica Neue"/>
                <a:ea typeface="Helvetica Neue"/>
                <a:cs typeface="Helvetica Neue"/>
                <a:sym typeface="Helvetica Neue"/>
              </a:defRPr>
            </a:lvl8pPr>
            <a:lvl9pPr indent="0" lvl="8" marL="0" marR="0" rtl="0" algn="r">
              <a:spcBef>
                <a:spcPts val="0"/>
              </a:spcBef>
              <a:spcAft>
                <a:spcPts val="0"/>
              </a:spcAft>
              <a:buNone/>
              <a:defRPr sz="1200">
                <a:solidFill>
                  <a:srgbClr val="888888"/>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sp>
        <p:nvSpPr>
          <p:cNvPr id="100" name="Google Shape;100;p21"/>
          <p:cNvSpPr txBox="1"/>
          <p:nvPr>
            <p:ph type="title"/>
          </p:nvPr>
        </p:nvSpPr>
        <p:spPr>
          <a:xfrm>
            <a:off x="3124200" y="211228"/>
            <a:ext cx="5562600" cy="3144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1" i="0" sz="1800" u="none" cap="none" strike="noStrike">
                <a:solidFill>
                  <a:schemeClr val="lt1"/>
                </a:solidFill>
                <a:latin typeface="Helvetica Neue"/>
                <a:ea typeface="Helvetica Neue"/>
                <a:cs typeface="Helvetica Neue"/>
                <a:sym typeface="Helvetica Neue"/>
              </a:defRPr>
            </a:lvl1pPr>
            <a:lvl2pPr lvl="1"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2pPr>
            <a:lvl3pPr lvl="2"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3pPr>
            <a:lvl4pPr lvl="3"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4pPr>
            <a:lvl5pPr lvl="4"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5pPr>
            <a:lvl6pPr lvl="5"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6pPr>
            <a:lvl7pPr lvl="6"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7pPr>
            <a:lvl8pPr lvl="7"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8pPr>
            <a:lvl9pPr lvl="8"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9pPr>
          </a:lstStyle>
          <a:p/>
        </p:txBody>
      </p:sp>
      <p:sp>
        <p:nvSpPr>
          <p:cNvPr id="101" name="Google Shape;101;p2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Helvetica Neue"/>
                <a:ea typeface="Helvetica Neue"/>
                <a:cs typeface="Helvetica Neue"/>
                <a:sym typeface="Helvetica Neue"/>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2" name="Google Shape;102;p2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Helvetica Neue"/>
                <a:ea typeface="Helvetica Neue"/>
                <a:cs typeface="Helvetica Neue"/>
                <a:sym typeface="Helvetica Neue"/>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3" name="Google Shape;103;p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Helvetica Neue"/>
                <a:ea typeface="Helvetica Neue"/>
                <a:cs typeface="Helvetica Neue"/>
                <a:sym typeface="Helvetica Neue"/>
              </a:defRPr>
            </a:lvl1pPr>
            <a:lvl2pPr indent="0" lvl="1" marL="0" marR="0" rtl="0" algn="r">
              <a:spcBef>
                <a:spcPts val="0"/>
              </a:spcBef>
              <a:spcAft>
                <a:spcPts val="0"/>
              </a:spcAft>
              <a:buNone/>
              <a:defRPr sz="1200">
                <a:solidFill>
                  <a:srgbClr val="888888"/>
                </a:solidFill>
                <a:latin typeface="Helvetica Neue"/>
                <a:ea typeface="Helvetica Neue"/>
                <a:cs typeface="Helvetica Neue"/>
                <a:sym typeface="Helvetica Neue"/>
              </a:defRPr>
            </a:lvl2pPr>
            <a:lvl3pPr indent="0" lvl="2" marL="0" marR="0" rtl="0" algn="r">
              <a:spcBef>
                <a:spcPts val="0"/>
              </a:spcBef>
              <a:spcAft>
                <a:spcPts val="0"/>
              </a:spcAft>
              <a:buNone/>
              <a:defRPr sz="1200">
                <a:solidFill>
                  <a:srgbClr val="888888"/>
                </a:solidFill>
                <a:latin typeface="Helvetica Neue"/>
                <a:ea typeface="Helvetica Neue"/>
                <a:cs typeface="Helvetica Neue"/>
                <a:sym typeface="Helvetica Neue"/>
              </a:defRPr>
            </a:lvl3pPr>
            <a:lvl4pPr indent="0" lvl="3" marL="0" marR="0" rtl="0" algn="r">
              <a:spcBef>
                <a:spcPts val="0"/>
              </a:spcBef>
              <a:spcAft>
                <a:spcPts val="0"/>
              </a:spcAft>
              <a:buNone/>
              <a:defRPr sz="1200">
                <a:solidFill>
                  <a:srgbClr val="888888"/>
                </a:solidFill>
                <a:latin typeface="Helvetica Neue"/>
                <a:ea typeface="Helvetica Neue"/>
                <a:cs typeface="Helvetica Neue"/>
                <a:sym typeface="Helvetica Neue"/>
              </a:defRPr>
            </a:lvl4pPr>
            <a:lvl5pPr indent="0" lvl="4" marL="0" marR="0" rtl="0" algn="r">
              <a:spcBef>
                <a:spcPts val="0"/>
              </a:spcBef>
              <a:spcAft>
                <a:spcPts val="0"/>
              </a:spcAft>
              <a:buNone/>
              <a:defRPr sz="1200">
                <a:solidFill>
                  <a:srgbClr val="888888"/>
                </a:solidFill>
                <a:latin typeface="Helvetica Neue"/>
                <a:ea typeface="Helvetica Neue"/>
                <a:cs typeface="Helvetica Neue"/>
                <a:sym typeface="Helvetica Neue"/>
              </a:defRPr>
            </a:lvl5pPr>
            <a:lvl6pPr indent="0" lvl="5" marL="0" marR="0" rtl="0" algn="r">
              <a:spcBef>
                <a:spcPts val="0"/>
              </a:spcBef>
              <a:spcAft>
                <a:spcPts val="0"/>
              </a:spcAft>
              <a:buNone/>
              <a:defRPr sz="1200">
                <a:solidFill>
                  <a:srgbClr val="888888"/>
                </a:solidFill>
                <a:latin typeface="Helvetica Neue"/>
                <a:ea typeface="Helvetica Neue"/>
                <a:cs typeface="Helvetica Neue"/>
                <a:sym typeface="Helvetica Neue"/>
              </a:defRPr>
            </a:lvl6pPr>
            <a:lvl7pPr indent="0" lvl="6" marL="0" marR="0" rtl="0" algn="r">
              <a:spcBef>
                <a:spcPts val="0"/>
              </a:spcBef>
              <a:spcAft>
                <a:spcPts val="0"/>
              </a:spcAft>
              <a:buNone/>
              <a:defRPr sz="1200">
                <a:solidFill>
                  <a:srgbClr val="888888"/>
                </a:solidFill>
                <a:latin typeface="Helvetica Neue"/>
                <a:ea typeface="Helvetica Neue"/>
                <a:cs typeface="Helvetica Neue"/>
                <a:sym typeface="Helvetica Neue"/>
              </a:defRPr>
            </a:lvl7pPr>
            <a:lvl8pPr indent="0" lvl="7" marL="0" marR="0" rtl="0" algn="r">
              <a:spcBef>
                <a:spcPts val="0"/>
              </a:spcBef>
              <a:spcAft>
                <a:spcPts val="0"/>
              </a:spcAft>
              <a:buNone/>
              <a:defRPr sz="1200">
                <a:solidFill>
                  <a:srgbClr val="888888"/>
                </a:solidFill>
                <a:latin typeface="Helvetica Neue"/>
                <a:ea typeface="Helvetica Neue"/>
                <a:cs typeface="Helvetica Neue"/>
                <a:sym typeface="Helvetica Neue"/>
              </a:defRPr>
            </a:lvl8pPr>
            <a:lvl9pPr indent="0" lvl="8" marL="0" marR="0" rtl="0" algn="r">
              <a:spcBef>
                <a:spcPts val="0"/>
              </a:spcBef>
              <a:spcAft>
                <a:spcPts val="0"/>
              </a:spcAft>
              <a:buNone/>
              <a:defRPr sz="1200">
                <a:solidFill>
                  <a:srgbClr val="888888"/>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4" name="Shape 104"/>
        <p:cNvGrpSpPr/>
        <p:nvPr/>
      </p:nvGrpSpPr>
      <p:grpSpPr>
        <a:xfrm>
          <a:off x="0" y="0"/>
          <a:ext cx="0" cy="0"/>
          <a:chOff x="0" y="0"/>
          <a:chExt cx="0" cy="0"/>
        </a:xfrm>
      </p:grpSpPr>
      <p:sp>
        <p:nvSpPr>
          <p:cNvPr id="105" name="Google Shape;105;p2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Helvetica Neue"/>
                <a:ea typeface="Helvetica Neue"/>
                <a:cs typeface="Helvetica Neue"/>
                <a:sym typeface="Helvetica Neue"/>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6" name="Google Shape;106;p2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Helvetica Neue"/>
                <a:ea typeface="Helvetica Neue"/>
                <a:cs typeface="Helvetica Neue"/>
                <a:sym typeface="Helvetica Neue"/>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7" name="Google Shape;107;p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Helvetica Neue"/>
                <a:ea typeface="Helvetica Neue"/>
                <a:cs typeface="Helvetica Neue"/>
                <a:sym typeface="Helvetica Neue"/>
              </a:defRPr>
            </a:lvl1pPr>
            <a:lvl2pPr indent="0" lvl="1" marL="0" marR="0" rtl="0" algn="r">
              <a:spcBef>
                <a:spcPts val="0"/>
              </a:spcBef>
              <a:spcAft>
                <a:spcPts val="0"/>
              </a:spcAft>
              <a:buNone/>
              <a:defRPr sz="1200">
                <a:solidFill>
                  <a:srgbClr val="888888"/>
                </a:solidFill>
                <a:latin typeface="Helvetica Neue"/>
                <a:ea typeface="Helvetica Neue"/>
                <a:cs typeface="Helvetica Neue"/>
                <a:sym typeface="Helvetica Neue"/>
              </a:defRPr>
            </a:lvl2pPr>
            <a:lvl3pPr indent="0" lvl="2" marL="0" marR="0" rtl="0" algn="r">
              <a:spcBef>
                <a:spcPts val="0"/>
              </a:spcBef>
              <a:spcAft>
                <a:spcPts val="0"/>
              </a:spcAft>
              <a:buNone/>
              <a:defRPr sz="1200">
                <a:solidFill>
                  <a:srgbClr val="888888"/>
                </a:solidFill>
                <a:latin typeface="Helvetica Neue"/>
                <a:ea typeface="Helvetica Neue"/>
                <a:cs typeface="Helvetica Neue"/>
                <a:sym typeface="Helvetica Neue"/>
              </a:defRPr>
            </a:lvl3pPr>
            <a:lvl4pPr indent="0" lvl="3" marL="0" marR="0" rtl="0" algn="r">
              <a:spcBef>
                <a:spcPts val="0"/>
              </a:spcBef>
              <a:spcAft>
                <a:spcPts val="0"/>
              </a:spcAft>
              <a:buNone/>
              <a:defRPr sz="1200">
                <a:solidFill>
                  <a:srgbClr val="888888"/>
                </a:solidFill>
                <a:latin typeface="Helvetica Neue"/>
                <a:ea typeface="Helvetica Neue"/>
                <a:cs typeface="Helvetica Neue"/>
                <a:sym typeface="Helvetica Neue"/>
              </a:defRPr>
            </a:lvl4pPr>
            <a:lvl5pPr indent="0" lvl="4" marL="0" marR="0" rtl="0" algn="r">
              <a:spcBef>
                <a:spcPts val="0"/>
              </a:spcBef>
              <a:spcAft>
                <a:spcPts val="0"/>
              </a:spcAft>
              <a:buNone/>
              <a:defRPr sz="1200">
                <a:solidFill>
                  <a:srgbClr val="888888"/>
                </a:solidFill>
                <a:latin typeface="Helvetica Neue"/>
                <a:ea typeface="Helvetica Neue"/>
                <a:cs typeface="Helvetica Neue"/>
                <a:sym typeface="Helvetica Neue"/>
              </a:defRPr>
            </a:lvl5pPr>
            <a:lvl6pPr indent="0" lvl="5" marL="0" marR="0" rtl="0" algn="r">
              <a:spcBef>
                <a:spcPts val="0"/>
              </a:spcBef>
              <a:spcAft>
                <a:spcPts val="0"/>
              </a:spcAft>
              <a:buNone/>
              <a:defRPr sz="1200">
                <a:solidFill>
                  <a:srgbClr val="888888"/>
                </a:solidFill>
                <a:latin typeface="Helvetica Neue"/>
                <a:ea typeface="Helvetica Neue"/>
                <a:cs typeface="Helvetica Neue"/>
                <a:sym typeface="Helvetica Neue"/>
              </a:defRPr>
            </a:lvl6pPr>
            <a:lvl7pPr indent="0" lvl="6" marL="0" marR="0" rtl="0" algn="r">
              <a:spcBef>
                <a:spcPts val="0"/>
              </a:spcBef>
              <a:spcAft>
                <a:spcPts val="0"/>
              </a:spcAft>
              <a:buNone/>
              <a:defRPr sz="1200">
                <a:solidFill>
                  <a:srgbClr val="888888"/>
                </a:solidFill>
                <a:latin typeface="Helvetica Neue"/>
                <a:ea typeface="Helvetica Neue"/>
                <a:cs typeface="Helvetica Neue"/>
                <a:sym typeface="Helvetica Neue"/>
              </a:defRPr>
            </a:lvl7pPr>
            <a:lvl8pPr indent="0" lvl="7" marL="0" marR="0" rtl="0" algn="r">
              <a:spcBef>
                <a:spcPts val="0"/>
              </a:spcBef>
              <a:spcAft>
                <a:spcPts val="0"/>
              </a:spcAft>
              <a:buNone/>
              <a:defRPr sz="1200">
                <a:solidFill>
                  <a:srgbClr val="888888"/>
                </a:solidFill>
                <a:latin typeface="Helvetica Neue"/>
                <a:ea typeface="Helvetica Neue"/>
                <a:cs typeface="Helvetica Neue"/>
                <a:sym typeface="Helvetica Neue"/>
              </a:defRPr>
            </a:lvl8pPr>
            <a:lvl9pPr indent="0" lvl="8" marL="0" marR="0" rtl="0" algn="r">
              <a:spcBef>
                <a:spcPts val="0"/>
              </a:spcBef>
              <a:spcAft>
                <a:spcPts val="0"/>
              </a:spcAft>
              <a:buNone/>
              <a:defRPr sz="1200">
                <a:solidFill>
                  <a:srgbClr val="888888"/>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08" name="Shape 108"/>
        <p:cNvGrpSpPr/>
        <p:nvPr/>
      </p:nvGrpSpPr>
      <p:grpSpPr>
        <a:xfrm>
          <a:off x="0" y="0"/>
          <a:ext cx="0" cy="0"/>
          <a:chOff x="0" y="0"/>
          <a:chExt cx="0" cy="0"/>
        </a:xfrm>
      </p:grpSpPr>
      <p:sp>
        <p:nvSpPr>
          <p:cNvPr id="109" name="Google Shape;109;p23"/>
          <p:cNvSpPr txBox="1"/>
          <p:nvPr>
            <p:ph type="title"/>
          </p:nvPr>
        </p:nvSpPr>
        <p:spPr>
          <a:xfrm>
            <a:off x="457201" y="204787"/>
            <a:ext cx="3008400" cy="8715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2000" u="none" cap="none" strike="noStrike">
                <a:solidFill>
                  <a:schemeClr val="lt1"/>
                </a:solidFill>
                <a:latin typeface="Helvetica Neue"/>
                <a:ea typeface="Helvetica Neue"/>
                <a:cs typeface="Helvetica Neue"/>
                <a:sym typeface="Helvetica Neue"/>
              </a:defRPr>
            </a:lvl1pPr>
            <a:lvl2pPr lvl="1"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2pPr>
            <a:lvl3pPr lvl="2"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3pPr>
            <a:lvl4pPr lvl="3"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4pPr>
            <a:lvl5pPr lvl="4"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5pPr>
            <a:lvl6pPr lvl="5"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6pPr>
            <a:lvl7pPr lvl="6"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7pPr>
            <a:lvl8pPr lvl="7"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8pPr>
            <a:lvl9pPr lvl="8"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9pPr>
          </a:lstStyle>
          <a:p/>
        </p:txBody>
      </p:sp>
      <p:sp>
        <p:nvSpPr>
          <p:cNvPr id="110" name="Google Shape;110;p23"/>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Helvetica Neue"/>
                <a:ea typeface="Helvetica Neue"/>
                <a:cs typeface="Helvetica Neue"/>
                <a:sym typeface="Helvetica Neue"/>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Helvetica Neue"/>
                <a:ea typeface="Helvetica Neue"/>
                <a:cs typeface="Helvetica Neue"/>
                <a:sym typeface="Helvetica Neue"/>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Helvetica Neue"/>
                <a:ea typeface="Helvetica Neue"/>
                <a:cs typeface="Helvetica Neue"/>
                <a:sym typeface="Helvetica Neue"/>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1" name="Google Shape;111;p23"/>
          <p:cNvSpPr txBox="1"/>
          <p:nvPr>
            <p:ph idx="2" type="body"/>
          </p:nvPr>
        </p:nvSpPr>
        <p:spPr>
          <a:xfrm>
            <a:off x="457201" y="1076326"/>
            <a:ext cx="3008400" cy="3518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Helvetica Neue"/>
                <a:ea typeface="Helvetica Neue"/>
                <a:cs typeface="Helvetica Neue"/>
                <a:sym typeface="Helvetica Neue"/>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Helvetica Neue"/>
                <a:ea typeface="Helvetica Neue"/>
                <a:cs typeface="Helvetica Neue"/>
                <a:sym typeface="Helvetica Neue"/>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Helvetica Neue"/>
                <a:ea typeface="Helvetica Neue"/>
                <a:cs typeface="Helvetica Neue"/>
                <a:sym typeface="Helvetica Neue"/>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Helvetica Neue"/>
                <a:ea typeface="Helvetica Neue"/>
                <a:cs typeface="Helvetica Neue"/>
                <a:sym typeface="Helvetica Neue"/>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112" name="Google Shape;112;p2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Helvetica Neue"/>
                <a:ea typeface="Helvetica Neue"/>
                <a:cs typeface="Helvetica Neue"/>
                <a:sym typeface="Helvetica Neue"/>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3" name="Google Shape;113;p2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Helvetica Neue"/>
                <a:ea typeface="Helvetica Neue"/>
                <a:cs typeface="Helvetica Neue"/>
                <a:sym typeface="Helvetica Neue"/>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4" name="Google Shape;114;p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Helvetica Neue"/>
                <a:ea typeface="Helvetica Neue"/>
                <a:cs typeface="Helvetica Neue"/>
                <a:sym typeface="Helvetica Neue"/>
              </a:defRPr>
            </a:lvl1pPr>
            <a:lvl2pPr indent="0" lvl="1" marL="0" marR="0" rtl="0" algn="r">
              <a:spcBef>
                <a:spcPts val="0"/>
              </a:spcBef>
              <a:spcAft>
                <a:spcPts val="0"/>
              </a:spcAft>
              <a:buNone/>
              <a:defRPr sz="1200">
                <a:solidFill>
                  <a:srgbClr val="888888"/>
                </a:solidFill>
                <a:latin typeface="Helvetica Neue"/>
                <a:ea typeface="Helvetica Neue"/>
                <a:cs typeface="Helvetica Neue"/>
                <a:sym typeface="Helvetica Neue"/>
              </a:defRPr>
            </a:lvl2pPr>
            <a:lvl3pPr indent="0" lvl="2" marL="0" marR="0" rtl="0" algn="r">
              <a:spcBef>
                <a:spcPts val="0"/>
              </a:spcBef>
              <a:spcAft>
                <a:spcPts val="0"/>
              </a:spcAft>
              <a:buNone/>
              <a:defRPr sz="1200">
                <a:solidFill>
                  <a:srgbClr val="888888"/>
                </a:solidFill>
                <a:latin typeface="Helvetica Neue"/>
                <a:ea typeface="Helvetica Neue"/>
                <a:cs typeface="Helvetica Neue"/>
                <a:sym typeface="Helvetica Neue"/>
              </a:defRPr>
            </a:lvl3pPr>
            <a:lvl4pPr indent="0" lvl="3" marL="0" marR="0" rtl="0" algn="r">
              <a:spcBef>
                <a:spcPts val="0"/>
              </a:spcBef>
              <a:spcAft>
                <a:spcPts val="0"/>
              </a:spcAft>
              <a:buNone/>
              <a:defRPr sz="1200">
                <a:solidFill>
                  <a:srgbClr val="888888"/>
                </a:solidFill>
                <a:latin typeface="Helvetica Neue"/>
                <a:ea typeface="Helvetica Neue"/>
                <a:cs typeface="Helvetica Neue"/>
                <a:sym typeface="Helvetica Neue"/>
              </a:defRPr>
            </a:lvl4pPr>
            <a:lvl5pPr indent="0" lvl="4" marL="0" marR="0" rtl="0" algn="r">
              <a:spcBef>
                <a:spcPts val="0"/>
              </a:spcBef>
              <a:spcAft>
                <a:spcPts val="0"/>
              </a:spcAft>
              <a:buNone/>
              <a:defRPr sz="1200">
                <a:solidFill>
                  <a:srgbClr val="888888"/>
                </a:solidFill>
                <a:latin typeface="Helvetica Neue"/>
                <a:ea typeface="Helvetica Neue"/>
                <a:cs typeface="Helvetica Neue"/>
                <a:sym typeface="Helvetica Neue"/>
              </a:defRPr>
            </a:lvl5pPr>
            <a:lvl6pPr indent="0" lvl="5" marL="0" marR="0" rtl="0" algn="r">
              <a:spcBef>
                <a:spcPts val="0"/>
              </a:spcBef>
              <a:spcAft>
                <a:spcPts val="0"/>
              </a:spcAft>
              <a:buNone/>
              <a:defRPr sz="1200">
                <a:solidFill>
                  <a:srgbClr val="888888"/>
                </a:solidFill>
                <a:latin typeface="Helvetica Neue"/>
                <a:ea typeface="Helvetica Neue"/>
                <a:cs typeface="Helvetica Neue"/>
                <a:sym typeface="Helvetica Neue"/>
              </a:defRPr>
            </a:lvl6pPr>
            <a:lvl7pPr indent="0" lvl="6" marL="0" marR="0" rtl="0" algn="r">
              <a:spcBef>
                <a:spcPts val="0"/>
              </a:spcBef>
              <a:spcAft>
                <a:spcPts val="0"/>
              </a:spcAft>
              <a:buNone/>
              <a:defRPr sz="1200">
                <a:solidFill>
                  <a:srgbClr val="888888"/>
                </a:solidFill>
                <a:latin typeface="Helvetica Neue"/>
                <a:ea typeface="Helvetica Neue"/>
                <a:cs typeface="Helvetica Neue"/>
                <a:sym typeface="Helvetica Neue"/>
              </a:defRPr>
            </a:lvl7pPr>
            <a:lvl8pPr indent="0" lvl="7" marL="0" marR="0" rtl="0" algn="r">
              <a:spcBef>
                <a:spcPts val="0"/>
              </a:spcBef>
              <a:spcAft>
                <a:spcPts val="0"/>
              </a:spcAft>
              <a:buNone/>
              <a:defRPr sz="1200">
                <a:solidFill>
                  <a:srgbClr val="888888"/>
                </a:solidFill>
                <a:latin typeface="Helvetica Neue"/>
                <a:ea typeface="Helvetica Neue"/>
                <a:cs typeface="Helvetica Neue"/>
                <a:sym typeface="Helvetica Neue"/>
              </a:defRPr>
            </a:lvl8pPr>
            <a:lvl9pPr indent="0" lvl="8" marL="0" marR="0" rtl="0" algn="r">
              <a:spcBef>
                <a:spcPts val="0"/>
              </a:spcBef>
              <a:spcAft>
                <a:spcPts val="0"/>
              </a:spcAft>
              <a:buNone/>
              <a:defRPr sz="1200">
                <a:solidFill>
                  <a:srgbClr val="888888"/>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15" name="Shape 115"/>
        <p:cNvGrpSpPr/>
        <p:nvPr/>
      </p:nvGrpSpPr>
      <p:grpSpPr>
        <a:xfrm>
          <a:off x="0" y="0"/>
          <a:ext cx="0" cy="0"/>
          <a:chOff x="0" y="0"/>
          <a:chExt cx="0" cy="0"/>
        </a:xfrm>
      </p:grpSpPr>
      <p:sp>
        <p:nvSpPr>
          <p:cNvPr id="116" name="Google Shape;116;p24"/>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2000" u="none" cap="none" strike="noStrike">
                <a:solidFill>
                  <a:schemeClr val="lt1"/>
                </a:solidFill>
                <a:latin typeface="Helvetica Neue"/>
                <a:ea typeface="Helvetica Neue"/>
                <a:cs typeface="Helvetica Neue"/>
                <a:sym typeface="Helvetica Neue"/>
              </a:defRPr>
            </a:lvl1pPr>
            <a:lvl2pPr lvl="1"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2pPr>
            <a:lvl3pPr lvl="2"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3pPr>
            <a:lvl4pPr lvl="3"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4pPr>
            <a:lvl5pPr lvl="4"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5pPr>
            <a:lvl6pPr lvl="5"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6pPr>
            <a:lvl7pPr lvl="6"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7pPr>
            <a:lvl8pPr lvl="7"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8pPr>
            <a:lvl9pPr lvl="8"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9pPr>
          </a:lstStyle>
          <a:p/>
        </p:txBody>
      </p:sp>
      <p:sp>
        <p:nvSpPr>
          <p:cNvPr id="117" name="Google Shape;117;p24"/>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Helvetica Neue"/>
                <a:ea typeface="Helvetica Neue"/>
                <a:cs typeface="Helvetica Neue"/>
                <a:sym typeface="Helvetica Neue"/>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Helvetica Neue"/>
                <a:ea typeface="Helvetica Neue"/>
                <a:cs typeface="Helvetica Neue"/>
                <a:sym typeface="Helvetica Neue"/>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Helvetica Neue"/>
                <a:ea typeface="Helvetica Neue"/>
                <a:cs typeface="Helvetica Neue"/>
                <a:sym typeface="Helvetica Neue"/>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Helvetica Neue"/>
                <a:ea typeface="Helvetica Neue"/>
                <a:cs typeface="Helvetica Neue"/>
                <a:sym typeface="Helvetica Neue"/>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Helvetica Neue"/>
                <a:ea typeface="Helvetica Neue"/>
                <a:cs typeface="Helvetica Neue"/>
                <a:sym typeface="Helvetica Neue"/>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18" name="Google Shape;118;p24"/>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Helvetica Neue"/>
                <a:ea typeface="Helvetica Neue"/>
                <a:cs typeface="Helvetica Neue"/>
                <a:sym typeface="Helvetica Neue"/>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Helvetica Neue"/>
                <a:ea typeface="Helvetica Neue"/>
                <a:cs typeface="Helvetica Neue"/>
                <a:sym typeface="Helvetica Neue"/>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Helvetica Neue"/>
                <a:ea typeface="Helvetica Neue"/>
                <a:cs typeface="Helvetica Neue"/>
                <a:sym typeface="Helvetica Neue"/>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Helvetica Neue"/>
                <a:ea typeface="Helvetica Neue"/>
                <a:cs typeface="Helvetica Neue"/>
                <a:sym typeface="Helvetica Neue"/>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119" name="Google Shape;119;p2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Helvetica Neue"/>
                <a:ea typeface="Helvetica Neue"/>
                <a:cs typeface="Helvetica Neue"/>
                <a:sym typeface="Helvetica Neue"/>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0" name="Google Shape;120;p2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Helvetica Neue"/>
                <a:ea typeface="Helvetica Neue"/>
                <a:cs typeface="Helvetica Neue"/>
                <a:sym typeface="Helvetica Neue"/>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1" name="Google Shape;121;p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Helvetica Neue"/>
                <a:ea typeface="Helvetica Neue"/>
                <a:cs typeface="Helvetica Neue"/>
                <a:sym typeface="Helvetica Neue"/>
              </a:defRPr>
            </a:lvl1pPr>
            <a:lvl2pPr indent="0" lvl="1" marL="0" marR="0" rtl="0" algn="r">
              <a:spcBef>
                <a:spcPts val="0"/>
              </a:spcBef>
              <a:spcAft>
                <a:spcPts val="0"/>
              </a:spcAft>
              <a:buNone/>
              <a:defRPr sz="1200">
                <a:solidFill>
                  <a:srgbClr val="888888"/>
                </a:solidFill>
                <a:latin typeface="Helvetica Neue"/>
                <a:ea typeface="Helvetica Neue"/>
                <a:cs typeface="Helvetica Neue"/>
                <a:sym typeface="Helvetica Neue"/>
              </a:defRPr>
            </a:lvl2pPr>
            <a:lvl3pPr indent="0" lvl="2" marL="0" marR="0" rtl="0" algn="r">
              <a:spcBef>
                <a:spcPts val="0"/>
              </a:spcBef>
              <a:spcAft>
                <a:spcPts val="0"/>
              </a:spcAft>
              <a:buNone/>
              <a:defRPr sz="1200">
                <a:solidFill>
                  <a:srgbClr val="888888"/>
                </a:solidFill>
                <a:latin typeface="Helvetica Neue"/>
                <a:ea typeface="Helvetica Neue"/>
                <a:cs typeface="Helvetica Neue"/>
                <a:sym typeface="Helvetica Neue"/>
              </a:defRPr>
            </a:lvl3pPr>
            <a:lvl4pPr indent="0" lvl="3" marL="0" marR="0" rtl="0" algn="r">
              <a:spcBef>
                <a:spcPts val="0"/>
              </a:spcBef>
              <a:spcAft>
                <a:spcPts val="0"/>
              </a:spcAft>
              <a:buNone/>
              <a:defRPr sz="1200">
                <a:solidFill>
                  <a:srgbClr val="888888"/>
                </a:solidFill>
                <a:latin typeface="Helvetica Neue"/>
                <a:ea typeface="Helvetica Neue"/>
                <a:cs typeface="Helvetica Neue"/>
                <a:sym typeface="Helvetica Neue"/>
              </a:defRPr>
            </a:lvl4pPr>
            <a:lvl5pPr indent="0" lvl="4" marL="0" marR="0" rtl="0" algn="r">
              <a:spcBef>
                <a:spcPts val="0"/>
              </a:spcBef>
              <a:spcAft>
                <a:spcPts val="0"/>
              </a:spcAft>
              <a:buNone/>
              <a:defRPr sz="1200">
                <a:solidFill>
                  <a:srgbClr val="888888"/>
                </a:solidFill>
                <a:latin typeface="Helvetica Neue"/>
                <a:ea typeface="Helvetica Neue"/>
                <a:cs typeface="Helvetica Neue"/>
                <a:sym typeface="Helvetica Neue"/>
              </a:defRPr>
            </a:lvl5pPr>
            <a:lvl6pPr indent="0" lvl="5" marL="0" marR="0" rtl="0" algn="r">
              <a:spcBef>
                <a:spcPts val="0"/>
              </a:spcBef>
              <a:spcAft>
                <a:spcPts val="0"/>
              </a:spcAft>
              <a:buNone/>
              <a:defRPr sz="1200">
                <a:solidFill>
                  <a:srgbClr val="888888"/>
                </a:solidFill>
                <a:latin typeface="Helvetica Neue"/>
                <a:ea typeface="Helvetica Neue"/>
                <a:cs typeface="Helvetica Neue"/>
                <a:sym typeface="Helvetica Neue"/>
              </a:defRPr>
            </a:lvl6pPr>
            <a:lvl7pPr indent="0" lvl="6" marL="0" marR="0" rtl="0" algn="r">
              <a:spcBef>
                <a:spcPts val="0"/>
              </a:spcBef>
              <a:spcAft>
                <a:spcPts val="0"/>
              </a:spcAft>
              <a:buNone/>
              <a:defRPr sz="1200">
                <a:solidFill>
                  <a:srgbClr val="888888"/>
                </a:solidFill>
                <a:latin typeface="Helvetica Neue"/>
                <a:ea typeface="Helvetica Neue"/>
                <a:cs typeface="Helvetica Neue"/>
                <a:sym typeface="Helvetica Neue"/>
              </a:defRPr>
            </a:lvl7pPr>
            <a:lvl8pPr indent="0" lvl="7" marL="0" marR="0" rtl="0" algn="r">
              <a:spcBef>
                <a:spcPts val="0"/>
              </a:spcBef>
              <a:spcAft>
                <a:spcPts val="0"/>
              </a:spcAft>
              <a:buNone/>
              <a:defRPr sz="1200">
                <a:solidFill>
                  <a:srgbClr val="888888"/>
                </a:solidFill>
                <a:latin typeface="Helvetica Neue"/>
                <a:ea typeface="Helvetica Neue"/>
                <a:cs typeface="Helvetica Neue"/>
                <a:sym typeface="Helvetica Neue"/>
              </a:defRPr>
            </a:lvl8pPr>
            <a:lvl9pPr indent="0" lvl="8" marL="0" marR="0" rtl="0" algn="r">
              <a:spcBef>
                <a:spcPts val="0"/>
              </a:spcBef>
              <a:spcAft>
                <a:spcPts val="0"/>
              </a:spcAft>
              <a:buNone/>
              <a:defRPr sz="1200">
                <a:solidFill>
                  <a:srgbClr val="888888"/>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22" name="Shape 122"/>
        <p:cNvGrpSpPr/>
        <p:nvPr/>
      </p:nvGrpSpPr>
      <p:grpSpPr>
        <a:xfrm>
          <a:off x="0" y="0"/>
          <a:ext cx="0" cy="0"/>
          <a:chOff x="0" y="0"/>
          <a:chExt cx="0" cy="0"/>
        </a:xfrm>
      </p:grpSpPr>
      <p:sp>
        <p:nvSpPr>
          <p:cNvPr id="123" name="Google Shape;123;p25"/>
          <p:cNvSpPr txBox="1"/>
          <p:nvPr>
            <p:ph type="title"/>
          </p:nvPr>
        </p:nvSpPr>
        <p:spPr>
          <a:xfrm>
            <a:off x="3124200" y="211228"/>
            <a:ext cx="5562600" cy="3144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1" i="0" sz="1800" u="none" cap="none" strike="noStrike">
                <a:solidFill>
                  <a:schemeClr val="lt1"/>
                </a:solidFill>
                <a:latin typeface="Helvetica Neue"/>
                <a:ea typeface="Helvetica Neue"/>
                <a:cs typeface="Helvetica Neue"/>
                <a:sym typeface="Helvetica Neue"/>
              </a:defRPr>
            </a:lvl1pPr>
            <a:lvl2pPr lvl="1"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2pPr>
            <a:lvl3pPr lvl="2"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3pPr>
            <a:lvl4pPr lvl="3"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4pPr>
            <a:lvl5pPr lvl="4"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5pPr>
            <a:lvl6pPr lvl="5"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6pPr>
            <a:lvl7pPr lvl="6"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7pPr>
            <a:lvl8pPr lvl="7"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8pPr>
            <a:lvl9pPr lvl="8"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9pPr>
          </a:lstStyle>
          <a:p/>
        </p:txBody>
      </p:sp>
      <p:sp>
        <p:nvSpPr>
          <p:cNvPr id="124" name="Google Shape;124;p25"/>
          <p:cNvSpPr txBox="1"/>
          <p:nvPr>
            <p:ph idx="1" type="body"/>
          </p:nvPr>
        </p:nvSpPr>
        <p:spPr>
          <a:xfrm rot="5400000">
            <a:off x="2874750" y="-1217399"/>
            <a:ext cx="3394500" cy="82296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Helvetica Neue"/>
                <a:ea typeface="Helvetica Neue"/>
                <a:cs typeface="Helvetica Neue"/>
                <a:sym typeface="Helvetica Neue"/>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Helvetica Neue"/>
                <a:ea typeface="Helvetica Neue"/>
                <a:cs typeface="Helvetica Neue"/>
                <a:sym typeface="Helvetica Neue"/>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5" name="Google Shape;125;p2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Helvetica Neue"/>
                <a:ea typeface="Helvetica Neue"/>
                <a:cs typeface="Helvetica Neue"/>
                <a:sym typeface="Helvetica Neue"/>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6" name="Google Shape;126;p2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Helvetica Neue"/>
                <a:ea typeface="Helvetica Neue"/>
                <a:cs typeface="Helvetica Neue"/>
                <a:sym typeface="Helvetica Neue"/>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7" name="Google Shape;127;p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Helvetica Neue"/>
                <a:ea typeface="Helvetica Neue"/>
                <a:cs typeface="Helvetica Neue"/>
                <a:sym typeface="Helvetica Neue"/>
              </a:defRPr>
            </a:lvl1pPr>
            <a:lvl2pPr indent="0" lvl="1" marL="0" marR="0" rtl="0" algn="r">
              <a:spcBef>
                <a:spcPts val="0"/>
              </a:spcBef>
              <a:spcAft>
                <a:spcPts val="0"/>
              </a:spcAft>
              <a:buNone/>
              <a:defRPr sz="1200">
                <a:solidFill>
                  <a:srgbClr val="888888"/>
                </a:solidFill>
                <a:latin typeface="Helvetica Neue"/>
                <a:ea typeface="Helvetica Neue"/>
                <a:cs typeface="Helvetica Neue"/>
                <a:sym typeface="Helvetica Neue"/>
              </a:defRPr>
            </a:lvl2pPr>
            <a:lvl3pPr indent="0" lvl="2" marL="0" marR="0" rtl="0" algn="r">
              <a:spcBef>
                <a:spcPts val="0"/>
              </a:spcBef>
              <a:spcAft>
                <a:spcPts val="0"/>
              </a:spcAft>
              <a:buNone/>
              <a:defRPr sz="1200">
                <a:solidFill>
                  <a:srgbClr val="888888"/>
                </a:solidFill>
                <a:latin typeface="Helvetica Neue"/>
                <a:ea typeface="Helvetica Neue"/>
                <a:cs typeface="Helvetica Neue"/>
                <a:sym typeface="Helvetica Neue"/>
              </a:defRPr>
            </a:lvl3pPr>
            <a:lvl4pPr indent="0" lvl="3" marL="0" marR="0" rtl="0" algn="r">
              <a:spcBef>
                <a:spcPts val="0"/>
              </a:spcBef>
              <a:spcAft>
                <a:spcPts val="0"/>
              </a:spcAft>
              <a:buNone/>
              <a:defRPr sz="1200">
                <a:solidFill>
                  <a:srgbClr val="888888"/>
                </a:solidFill>
                <a:latin typeface="Helvetica Neue"/>
                <a:ea typeface="Helvetica Neue"/>
                <a:cs typeface="Helvetica Neue"/>
                <a:sym typeface="Helvetica Neue"/>
              </a:defRPr>
            </a:lvl4pPr>
            <a:lvl5pPr indent="0" lvl="4" marL="0" marR="0" rtl="0" algn="r">
              <a:spcBef>
                <a:spcPts val="0"/>
              </a:spcBef>
              <a:spcAft>
                <a:spcPts val="0"/>
              </a:spcAft>
              <a:buNone/>
              <a:defRPr sz="1200">
                <a:solidFill>
                  <a:srgbClr val="888888"/>
                </a:solidFill>
                <a:latin typeface="Helvetica Neue"/>
                <a:ea typeface="Helvetica Neue"/>
                <a:cs typeface="Helvetica Neue"/>
                <a:sym typeface="Helvetica Neue"/>
              </a:defRPr>
            </a:lvl5pPr>
            <a:lvl6pPr indent="0" lvl="5" marL="0" marR="0" rtl="0" algn="r">
              <a:spcBef>
                <a:spcPts val="0"/>
              </a:spcBef>
              <a:spcAft>
                <a:spcPts val="0"/>
              </a:spcAft>
              <a:buNone/>
              <a:defRPr sz="1200">
                <a:solidFill>
                  <a:srgbClr val="888888"/>
                </a:solidFill>
                <a:latin typeface="Helvetica Neue"/>
                <a:ea typeface="Helvetica Neue"/>
                <a:cs typeface="Helvetica Neue"/>
                <a:sym typeface="Helvetica Neue"/>
              </a:defRPr>
            </a:lvl6pPr>
            <a:lvl7pPr indent="0" lvl="6" marL="0" marR="0" rtl="0" algn="r">
              <a:spcBef>
                <a:spcPts val="0"/>
              </a:spcBef>
              <a:spcAft>
                <a:spcPts val="0"/>
              </a:spcAft>
              <a:buNone/>
              <a:defRPr sz="1200">
                <a:solidFill>
                  <a:srgbClr val="888888"/>
                </a:solidFill>
                <a:latin typeface="Helvetica Neue"/>
                <a:ea typeface="Helvetica Neue"/>
                <a:cs typeface="Helvetica Neue"/>
                <a:sym typeface="Helvetica Neue"/>
              </a:defRPr>
            </a:lvl7pPr>
            <a:lvl8pPr indent="0" lvl="7" marL="0" marR="0" rtl="0" algn="r">
              <a:spcBef>
                <a:spcPts val="0"/>
              </a:spcBef>
              <a:spcAft>
                <a:spcPts val="0"/>
              </a:spcAft>
              <a:buNone/>
              <a:defRPr sz="1200">
                <a:solidFill>
                  <a:srgbClr val="888888"/>
                </a:solidFill>
                <a:latin typeface="Helvetica Neue"/>
                <a:ea typeface="Helvetica Neue"/>
                <a:cs typeface="Helvetica Neue"/>
                <a:sym typeface="Helvetica Neue"/>
              </a:defRPr>
            </a:lvl8pPr>
            <a:lvl9pPr indent="0" lvl="8" marL="0" marR="0" rtl="0" algn="r">
              <a:spcBef>
                <a:spcPts val="0"/>
              </a:spcBef>
              <a:spcAft>
                <a:spcPts val="0"/>
              </a:spcAft>
              <a:buNone/>
              <a:defRPr sz="1200">
                <a:solidFill>
                  <a:srgbClr val="888888"/>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28" name="Shape 128"/>
        <p:cNvGrpSpPr/>
        <p:nvPr/>
      </p:nvGrpSpPr>
      <p:grpSpPr>
        <a:xfrm>
          <a:off x="0" y="0"/>
          <a:ext cx="0" cy="0"/>
          <a:chOff x="0" y="0"/>
          <a:chExt cx="0" cy="0"/>
        </a:xfrm>
      </p:grpSpPr>
      <p:sp>
        <p:nvSpPr>
          <p:cNvPr id="129" name="Google Shape;129;p26"/>
          <p:cNvSpPr txBox="1"/>
          <p:nvPr>
            <p:ph type="title"/>
          </p:nvPr>
        </p:nvSpPr>
        <p:spPr>
          <a:xfrm rot="5400000">
            <a:off x="5463750" y="1371629"/>
            <a:ext cx="4388700" cy="20574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1" i="0" sz="1800" u="none" cap="none" strike="noStrike">
                <a:solidFill>
                  <a:schemeClr val="lt1"/>
                </a:solidFill>
                <a:latin typeface="Helvetica Neue"/>
                <a:ea typeface="Helvetica Neue"/>
                <a:cs typeface="Helvetica Neue"/>
                <a:sym typeface="Helvetica Neue"/>
              </a:defRPr>
            </a:lvl1pPr>
            <a:lvl2pPr lvl="1"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2pPr>
            <a:lvl3pPr lvl="2"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3pPr>
            <a:lvl4pPr lvl="3"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4pPr>
            <a:lvl5pPr lvl="4"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5pPr>
            <a:lvl6pPr lvl="5"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6pPr>
            <a:lvl7pPr lvl="6"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7pPr>
            <a:lvl8pPr lvl="7"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8pPr>
            <a:lvl9pPr lvl="8"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9pPr>
          </a:lstStyle>
          <a:p/>
        </p:txBody>
      </p:sp>
      <p:sp>
        <p:nvSpPr>
          <p:cNvPr id="130" name="Google Shape;130;p26"/>
          <p:cNvSpPr txBox="1"/>
          <p:nvPr>
            <p:ph idx="1" type="body"/>
          </p:nvPr>
        </p:nvSpPr>
        <p:spPr>
          <a:xfrm rot="5400000">
            <a:off x="1272750" y="-609571"/>
            <a:ext cx="4388700" cy="60198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Helvetica Neue"/>
                <a:ea typeface="Helvetica Neue"/>
                <a:cs typeface="Helvetica Neue"/>
                <a:sym typeface="Helvetica Neue"/>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Helvetica Neue"/>
                <a:ea typeface="Helvetica Neue"/>
                <a:cs typeface="Helvetica Neue"/>
                <a:sym typeface="Helvetica Neue"/>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1" name="Google Shape;131;p2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Helvetica Neue"/>
                <a:ea typeface="Helvetica Neue"/>
                <a:cs typeface="Helvetica Neue"/>
                <a:sym typeface="Helvetica Neue"/>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2" name="Google Shape;132;p2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Helvetica Neue"/>
                <a:ea typeface="Helvetica Neue"/>
                <a:cs typeface="Helvetica Neue"/>
                <a:sym typeface="Helvetica Neue"/>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3" name="Google Shape;133;p2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Helvetica Neue"/>
                <a:ea typeface="Helvetica Neue"/>
                <a:cs typeface="Helvetica Neue"/>
                <a:sym typeface="Helvetica Neue"/>
              </a:defRPr>
            </a:lvl1pPr>
            <a:lvl2pPr indent="0" lvl="1" marL="0" marR="0" rtl="0" algn="r">
              <a:spcBef>
                <a:spcPts val="0"/>
              </a:spcBef>
              <a:spcAft>
                <a:spcPts val="0"/>
              </a:spcAft>
              <a:buNone/>
              <a:defRPr sz="1200">
                <a:solidFill>
                  <a:srgbClr val="888888"/>
                </a:solidFill>
                <a:latin typeface="Helvetica Neue"/>
                <a:ea typeface="Helvetica Neue"/>
                <a:cs typeface="Helvetica Neue"/>
                <a:sym typeface="Helvetica Neue"/>
              </a:defRPr>
            </a:lvl2pPr>
            <a:lvl3pPr indent="0" lvl="2" marL="0" marR="0" rtl="0" algn="r">
              <a:spcBef>
                <a:spcPts val="0"/>
              </a:spcBef>
              <a:spcAft>
                <a:spcPts val="0"/>
              </a:spcAft>
              <a:buNone/>
              <a:defRPr sz="1200">
                <a:solidFill>
                  <a:srgbClr val="888888"/>
                </a:solidFill>
                <a:latin typeface="Helvetica Neue"/>
                <a:ea typeface="Helvetica Neue"/>
                <a:cs typeface="Helvetica Neue"/>
                <a:sym typeface="Helvetica Neue"/>
              </a:defRPr>
            </a:lvl3pPr>
            <a:lvl4pPr indent="0" lvl="3" marL="0" marR="0" rtl="0" algn="r">
              <a:spcBef>
                <a:spcPts val="0"/>
              </a:spcBef>
              <a:spcAft>
                <a:spcPts val="0"/>
              </a:spcAft>
              <a:buNone/>
              <a:defRPr sz="1200">
                <a:solidFill>
                  <a:srgbClr val="888888"/>
                </a:solidFill>
                <a:latin typeface="Helvetica Neue"/>
                <a:ea typeface="Helvetica Neue"/>
                <a:cs typeface="Helvetica Neue"/>
                <a:sym typeface="Helvetica Neue"/>
              </a:defRPr>
            </a:lvl4pPr>
            <a:lvl5pPr indent="0" lvl="4" marL="0" marR="0" rtl="0" algn="r">
              <a:spcBef>
                <a:spcPts val="0"/>
              </a:spcBef>
              <a:spcAft>
                <a:spcPts val="0"/>
              </a:spcAft>
              <a:buNone/>
              <a:defRPr sz="1200">
                <a:solidFill>
                  <a:srgbClr val="888888"/>
                </a:solidFill>
                <a:latin typeface="Helvetica Neue"/>
                <a:ea typeface="Helvetica Neue"/>
                <a:cs typeface="Helvetica Neue"/>
                <a:sym typeface="Helvetica Neue"/>
              </a:defRPr>
            </a:lvl5pPr>
            <a:lvl6pPr indent="0" lvl="5" marL="0" marR="0" rtl="0" algn="r">
              <a:spcBef>
                <a:spcPts val="0"/>
              </a:spcBef>
              <a:spcAft>
                <a:spcPts val="0"/>
              </a:spcAft>
              <a:buNone/>
              <a:defRPr sz="1200">
                <a:solidFill>
                  <a:srgbClr val="888888"/>
                </a:solidFill>
                <a:latin typeface="Helvetica Neue"/>
                <a:ea typeface="Helvetica Neue"/>
                <a:cs typeface="Helvetica Neue"/>
                <a:sym typeface="Helvetica Neue"/>
              </a:defRPr>
            </a:lvl6pPr>
            <a:lvl7pPr indent="0" lvl="6" marL="0" marR="0" rtl="0" algn="r">
              <a:spcBef>
                <a:spcPts val="0"/>
              </a:spcBef>
              <a:spcAft>
                <a:spcPts val="0"/>
              </a:spcAft>
              <a:buNone/>
              <a:defRPr sz="1200">
                <a:solidFill>
                  <a:srgbClr val="888888"/>
                </a:solidFill>
                <a:latin typeface="Helvetica Neue"/>
                <a:ea typeface="Helvetica Neue"/>
                <a:cs typeface="Helvetica Neue"/>
                <a:sym typeface="Helvetica Neue"/>
              </a:defRPr>
            </a:lvl7pPr>
            <a:lvl8pPr indent="0" lvl="7" marL="0" marR="0" rtl="0" algn="r">
              <a:spcBef>
                <a:spcPts val="0"/>
              </a:spcBef>
              <a:spcAft>
                <a:spcPts val="0"/>
              </a:spcAft>
              <a:buNone/>
              <a:defRPr sz="1200">
                <a:solidFill>
                  <a:srgbClr val="888888"/>
                </a:solidFill>
                <a:latin typeface="Helvetica Neue"/>
                <a:ea typeface="Helvetica Neue"/>
                <a:cs typeface="Helvetica Neue"/>
                <a:sym typeface="Helvetica Neue"/>
              </a:defRPr>
            </a:lvl8pPr>
            <a:lvl9pPr indent="0" lvl="8" marL="0" marR="0" rtl="0" algn="r">
              <a:spcBef>
                <a:spcPts val="0"/>
              </a:spcBef>
              <a:spcAft>
                <a:spcPts val="0"/>
              </a:spcAft>
              <a:buNone/>
              <a:defRPr sz="1200">
                <a:solidFill>
                  <a:srgbClr val="888888"/>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theme" Target="../theme/theme2.xml"/><Relationship Id="rId14" Type="http://schemas.openxmlformats.org/officeDocument/2006/relationships/slideLayout" Target="../slideLayouts/slideLayout2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24200" y="211228"/>
            <a:ext cx="5562600" cy="3144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1" i="0" sz="1800" u="none" cap="none" strike="noStrike">
                <a:solidFill>
                  <a:schemeClr val="lt1"/>
                </a:solidFill>
                <a:latin typeface="Helvetica Neue"/>
                <a:ea typeface="Helvetica Neue"/>
                <a:cs typeface="Helvetica Neue"/>
                <a:sym typeface="Helvetica Neue"/>
              </a:defRPr>
            </a:lvl1pPr>
            <a:lvl2pPr lvl="1"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2pPr>
            <a:lvl3pPr lvl="2"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3pPr>
            <a:lvl4pPr lvl="3"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4pPr>
            <a:lvl5pPr lvl="4"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5pPr>
            <a:lvl6pPr lvl="5"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6pPr>
            <a:lvl7pPr lvl="6"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7pPr>
            <a:lvl8pPr lvl="7"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8pPr>
            <a:lvl9pPr lvl="8" marR="0" rtl="0" algn="r">
              <a:spcBef>
                <a:spcPts val="0"/>
              </a:spcBef>
              <a:spcAft>
                <a:spcPts val="0"/>
              </a:spcAft>
              <a:buSzPts val="1400"/>
              <a:buNone/>
              <a:defRPr b="1" i="0" sz="2400" u="none" cap="none" strike="noStrike">
                <a:solidFill>
                  <a:srgbClr val="005DAC"/>
                </a:solidFill>
                <a:latin typeface="Helvetica Neue"/>
                <a:ea typeface="Helvetica Neue"/>
                <a:cs typeface="Helvetica Neue"/>
                <a:sym typeface="Helvetica Neue"/>
              </a:defRPr>
            </a:lvl9pPr>
          </a:lstStyle>
          <a:p/>
        </p:txBody>
      </p:sp>
      <p:sp>
        <p:nvSpPr>
          <p:cNvPr id="52" name="Google Shape;52;p13"/>
          <p:cNvSpPr txBox="1"/>
          <p:nvPr>
            <p:ph idx="1" type="body"/>
          </p:nvPr>
        </p:nvSpPr>
        <p:spPr>
          <a:xfrm>
            <a:off x="457200" y="1200151"/>
            <a:ext cx="8229600" cy="33945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Helvetica Neue"/>
                <a:ea typeface="Helvetica Neue"/>
                <a:cs typeface="Helvetica Neue"/>
                <a:sym typeface="Helvetica Neue"/>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Helvetica Neue"/>
                <a:ea typeface="Helvetica Neue"/>
                <a:cs typeface="Helvetica Neue"/>
                <a:sym typeface="Helvetica Neue"/>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Helvetica Neue"/>
                <a:ea typeface="Helvetica Neue"/>
                <a:cs typeface="Helvetica Neue"/>
                <a:sym typeface="Helvetica Neue"/>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Helvetica Neue"/>
                <a:ea typeface="Helvetica Neue"/>
                <a:cs typeface="Helvetica Neue"/>
                <a:sym typeface="Helvetica Neue"/>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88888"/>
                </a:solidFill>
                <a:latin typeface="Helvetica Neue"/>
                <a:ea typeface="Helvetica Neue"/>
                <a:cs typeface="Helvetica Neue"/>
                <a:sym typeface="Helvetica Neue"/>
              </a:defRPr>
            </a:lvl1pPr>
            <a:lvl2pPr indent="0" lvl="1" marL="0" marR="0" rtl="0" algn="r">
              <a:spcBef>
                <a:spcPts val="0"/>
              </a:spcBef>
              <a:spcAft>
                <a:spcPts val="0"/>
              </a:spcAft>
              <a:buNone/>
              <a:defRPr b="0" i="0" sz="1200" u="none" cap="none" strike="noStrike">
                <a:solidFill>
                  <a:srgbClr val="888888"/>
                </a:solidFill>
                <a:latin typeface="Helvetica Neue"/>
                <a:ea typeface="Helvetica Neue"/>
                <a:cs typeface="Helvetica Neue"/>
                <a:sym typeface="Helvetica Neue"/>
              </a:defRPr>
            </a:lvl2pPr>
            <a:lvl3pPr indent="0" lvl="2" marL="0" marR="0" rtl="0" algn="r">
              <a:spcBef>
                <a:spcPts val="0"/>
              </a:spcBef>
              <a:spcAft>
                <a:spcPts val="0"/>
              </a:spcAft>
              <a:buNone/>
              <a:defRPr b="0" i="0" sz="1200" u="none" cap="none" strike="noStrike">
                <a:solidFill>
                  <a:srgbClr val="888888"/>
                </a:solidFill>
                <a:latin typeface="Helvetica Neue"/>
                <a:ea typeface="Helvetica Neue"/>
                <a:cs typeface="Helvetica Neue"/>
                <a:sym typeface="Helvetica Neue"/>
              </a:defRPr>
            </a:lvl3pPr>
            <a:lvl4pPr indent="0" lvl="3" marL="0" marR="0" rtl="0" algn="r">
              <a:spcBef>
                <a:spcPts val="0"/>
              </a:spcBef>
              <a:spcAft>
                <a:spcPts val="0"/>
              </a:spcAft>
              <a:buNone/>
              <a:defRPr b="0" i="0" sz="1200" u="none" cap="none" strike="noStrike">
                <a:solidFill>
                  <a:srgbClr val="888888"/>
                </a:solidFill>
                <a:latin typeface="Helvetica Neue"/>
                <a:ea typeface="Helvetica Neue"/>
                <a:cs typeface="Helvetica Neue"/>
                <a:sym typeface="Helvetica Neue"/>
              </a:defRPr>
            </a:lvl4pPr>
            <a:lvl5pPr indent="0" lvl="4" marL="0" marR="0" rtl="0" algn="r">
              <a:spcBef>
                <a:spcPts val="0"/>
              </a:spcBef>
              <a:spcAft>
                <a:spcPts val="0"/>
              </a:spcAft>
              <a:buNone/>
              <a:defRPr b="0" i="0" sz="1200" u="none" cap="none" strike="noStrike">
                <a:solidFill>
                  <a:srgbClr val="888888"/>
                </a:solidFill>
                <a:latin typeface="Helvetica Neue"/>
                <a:ea typeface="Helvetica Neue"/>
                <a:cs typeface="Helvetica Neue"/>
                <a:sym typeface="Helvetica Neue"/>
              </a:defRPr>
            </a:lvl5pPr>
            <a:lvl6pPr indent="0" lvl="5" marL="0" marR="0" rtl="0" algn="r">
              <a:spcBef>
                <a:spcPts val="0"/>
              </a:spcBef>
              <a:spcAft>
                <a:spcPts val="0"/>
              </a:spcAft>
              <a:buNone/>
              <a:defRPr b="0" i="0" sz="1200" u="none" cap="none" strike="noStrike">
                <a:solidFill>
                  <a:srgbClr val="888888"/>
                </a:solidFill>
                <a:latin typeface="Helvetica Neue"/>
                <a:ea typeface="Helvetica Neue"/>
                <a:cs typeface="Helvetica Neue"/>
                <a:sym typeface="Helvetica Neue"/>
              </a:defRPr>
            </a:lvl6pPr>
            <a:lvl7pPr indent="0" lvl="6" marL="0" marR="0" rtl="0" algn="r">
              <a:spcBef>
                <a:spcPts val="0"/>
              </a:spcBef>
              <a:spcAft>
                <a:spcPts val="0"/>
              </a:spcAft>
              <a:buNone/>
              <a:defRPr b="0" i="0" sz="1200" u="none" cap="none" strike="noStrike">
                <a:solidFill>
                  <a:srgbClr val="888888"/>
                </a:solidFill>
                <a:latin typeface="Helvetica Neue"/>
                <a:ea typeface="Helvetica Neue"/>
                <a:cs typeface="Helvetica Neue"/>
                <a:sym typeface="Helvetica Neue"/>
              </a:defRPr>
            </a:lvl7pPr>
            <a:lvl8pPr indent="0" lvl="7" marL="0" marR="0" rtl="0" algn="r">
              <a:spcBef>
                <a:spcPts val="0"/>
              </a:spcBef>
              <a:spcAft>
                <a:spcPts val="0"/>
              </a:spcAft>
              <a:buNone/>
              <a:defRPr b="0" i="0" sz="1200" u="none" cap="none" strike="noStrike">
                <a:solidFill>
                  <a:srgbClr val="888888"/>
                </a:solidFill>
                <a:latin typeface="Helvetica Neue"/>
                <a:ea typeface="Helvetica Neue"/>
                <a:cs typeface="Helvetica Neue"/>
                <a:sym typeface="Helvetica Neue"/>
              </a:defRPr>
            </a:lvl8pPr>
            <a:lvl9pPr indent="0" lvl="8" marL="0" marR="0" rtl="0" algn="r">
              <a:spcBef>
                <a:spcPts val="0"/>
              </a:spcBef>
              <a:spcAft>
                <a:spcPts val="0"/>
              </a:spcAft>
              <a:buNone/>
              <a:defRPr b="0" i="0" sz="1200" u="none" cap="none" strike="noStrike">
                <a:solidFill>
                  <a:srgbClr val="888888"/>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comments" Target="../comments/commen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comments" Target="../comments/commen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4.gif"/><Relationship Id="rId4" Type="http://schemas.openxmlformats.org/officeDocument/2006/relationships/hyperlink" Target="http://whois.afrinic.net"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8.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9.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13.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10.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22.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comments" Target="../comments/commen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11.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15.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20.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19.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16.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6.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12.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comments" Target="../comments/comment3.xml"/><Relationship Id="rId4" Type="http://schemas.openxmlformats.org/officeDocument/2006/relationships/image" Target="../media/image8.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17.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hyperlink" Target="http://www.irr.net/" TargetMode="External"/><Relationship Id="rId4" Type="http://schemas.openxmlformats.org/officeDocument/2006/relationships/hyperlink" Target="https://www.routingmanifesto.org/"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hyperlink" Target="https://lists.afrinic.net/" TargetMode="External"/><Relationship Id="rId4" Type="http://schemas.openxmlformats.org/officeDocument/2006/relationships/hyperlink" Target="mailto:irr@afrinic.net"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hyperlink" Target="http://whois.afrinic.net" TargetMode="External"/><Relationship Id="rId4" Type="http://schemas.openxmlformats.org/officeDocument/2006/relationships/hyperlink" Target="http://ftp.afrinic.net/db/"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comments" Target="../comments/comment4.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7" name="Shape 137"/>
        <p:cNvGrpSpPr/>
        <p:nvPr/>
      </p:nvGrpSpPr>
      <p:grpSpPr>
        <a:xfrm>
          <a:off x="0" y="0"/>
          <a:ext cx="0" cy="0"/>
          <a:chOff x="0" y="0"/>
          <a:chExt cx="0" cy="0"/>
        </a:xfrm>
      </p:grpSpPr>
      <p:sp>
        <p:nvSpPr>
          <p:cNvPr id="138" name="Google Shape;138;p27"/>
          <p:cNvSpPr txBox="1"/>
          <p:nvPr>
            <p:ph type="ctrTitle"/>
          </p:nvPr>
        </p:nvSpPr>
        <p:spPr>
          <a:xfrm>
            <a:off x="5256000" y="1800000"/>
            <a:ext cx="3591300" cy="952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GB" sz="2400" u="none" cap="none" strike="noStrike">
                <a:solidFill>
                  <a:srgbClr val="E36C09"/>
                </a:solidFill>
                <a:latin typeface="Helvetica Neue"/>
                <a:ea typeface="Helvetica Neue"/>
                <a:cs typeface="Helvetica Neue"/>
                <a:sym typeface="Helvetica Neue"/>
              </a:rPr>
              <a:t>Internet Routing Registry Tuto</a:t>
            </a:r>
            <a:r>
              <a:rPr lang="en-GB" sz="2400">
                <a:solidFill>
                  <a:srgbClr val="E36C09"/>
                </a:solidFill>
              </a:rPr>
              <a:t>rial</a:t>
            </a:r>
            <a:endParaRPr b="1" i="0" sz="2400" u="none" cap="none" strike="noStrike">
              <a:solidFill>
                <a:srgbClr val="E36C09"/>
              </a:solidFill>
              <a:latin typeface="Helvetica Neue"/>
              <a:ea typeface="Helvetica Neue"/>
              <a:cs typeface="Helvetica Neue"/>
              <a:sym typeface="Helvetica Neue"/>
            </a:endParaRPr>
          </a:p>
        </p:txBody>
      </p:sp>
      <p:sp>
        <p:nvSpPr>
          <p:cNvPr id="139" name="Google Shape;139;p27"/>
          <p:cNvSpPr txBox="1"/>
          <p:nvPr>
            <p:ph idx="1" type="subTitle"/>
          </p:nvPr>
        </p:nvSpPr>
        <p:spPr>
          <a:xfrm>
            <a:off x="5788800" y="3542400"/>
            <a:ext cx="3161400" cy="1409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888888"/>
              </a:buClr>
              <a:buSzPts val="1600"/>
              <a:buFont typeface="Arial"/>
              <a:buNone/>
            </a:pPr>
            <a:r>
              <a:t/>
            </a:r>
            <a:endParaRPr sz="1600">
              <a:solidFill>
                <a:srgbClr val="0C0C0C"/>
              </a:solidFill>
            </a:endParaRPr>
          </a:p>
          <a:p>
            <a:pPr indent="0" lvl="0" marL="0" marR="0" rtl="0" algn="l">
              <a:spcBef>
                <a:spcPts val="280"/>
              </a:spcBef>
              <a:spcAft>
                <a:spcPts val="0"/>
              </a:spcAft>
              <a:buClr>
                <a:srgbClr val="0C0C0C"/>
              </a:buClr>
              <a:buSzPts val="1400"/>
              <a:buFont typeface="Arial"/>
              <a:buNone/>
            </a:pPr>
            <a:r>
              <a:t/>
            </a:r>
            <a:endParaRPr b="1" sz="1400">
              <a:solidFill>
                <a:srgbClr val="0C0C0C"/>
              </a:solidFill>
            </a:endParaRPr>
          </a:p>
          <a:p>
            <a:pPr indent="0" lvl="0" marL="0" marR="0" rtl="0" algn="l">
              <a:spcBef>
                <a:spcPts val="280"/>
              </a:spcBef>
              <a:spcAft>
                <a:spcPts val="0"/>
              </a:spcAft>
              <a:buClr>
                <a:srgbClr val="0C0C0C"/>
              </a:buClr>
              <a:buSzPts val="1400"/>
              <a:buFont typeface="Arial"/>
              <a:buNone/>
            </a:pPr>
            <a:r>
              <a:rPr b="1" lang="en-GB" sz="1400">
                <a:solidFill>
                  <a:srgbClr val="0C0C0C"/>
                </a:solidFill>
              </a:rPr>
              <a:t>AIS’19</a:t>
            </a:r>
            <a:r>
              <a:rPr b="1" i="0" lang="en-GB" sz="1400" u="none" cap="none" strike="noStrike">
                <a:solidFill>
                  <a:srgbClr val="0C0C0C"/>
                </a:solidFill>
                <a:latin typeface="Helvetica Neue"/>
                <a:ea typeface="Helvetica Neue"/>
                <a:cs typeface="Helvetica Neue"/>
                <a:sym typeface="Helvetica Neue"/>
              </a:rPr>
              <a:t> | </a:t>
            </a:r>
            <a:r>
              <a:rPr b="1" lang="en-GB" sz="1400">
                <a:solidFill>
                  <a:srgbClr val="0C0C0C"/>
                </a:solidFill>
              </a:rPr>
              <a:t>June</a:t>
            </a:r>
            <a:r>
              <a:rPr b="1" i="0" lang="en-GB" sz="1400" u="none" cap="none" strike="noStrike">
                <a:solidFill>
                  <a:srgbClr val="0C0C0C"/>
                </a:solidFill>
                <a:latin typeface="Helvetica Neue"/>
                <a:ea typeface="Helvetica Neue"/>
                <a:cs typeface="Helvetica Neue"/>
                <a:sym typeface="Helvetica Neue"/>
              </a:rPr>
              <a:t> </a:t>
            </a:r>
            <a:r>
              <a:rPr b="1" lang="en-GB" sz="1400">
                <a:solidFill>
                  <a:srgbClr val="0C0C0C"/>
                </a:solidFill>
              </a:rPr>
              <a:t>2019</a:t>
            </a:r>
            <a:endParaRPr b="1" i="0" sz="1400" u="none" cap="none" strike="noStrike">
              <a:solidFill>
                <a:srgbClr val="0C0C0C"/>
              </a:solidFill>
              <a:latin typeface="Helvetica Neue"/>
              <a:ea typeface="Helvetica Neue"/>
              <a:cs typeface="Helvetica Neue"/>
              <a:sym typeface="Helvetica Neue"/>
            </a:endParaRPr>
          </a:p>
          <a:p>
            <a:pPr indent="0" lvl="0" marL="0" rtl="0" algn="l">
              <a:spcBef>
                <a:spcPts val="280"/>
              </a:spcBef>
              <a:spcAft>
                <a:spcPts val="0"/>
              </a:spcAft>
              <a:buClr>
                <a:srgbClr val="0C0C0C"/>
              </a:buClr>
              <a:buSzPts val="1400"/>
              <a:buFont typeface="Arial"/>
              <a:buNone/>
            </a:pPr>
            <a:r>
              <a:rPr b="1" lang="en-GB" sz="1400">
                <a:solidFill>
                  <a:srgbClr val="0C0C0C"/>
                </a:solidFill>
              </a:rPr>
              <a:t>Dev </a:t>
            </a:r>
            <a:r>
              <a:rPr b="1" lang="en-GB" sz="1400">
                <a:solidFill>
                  <a:srgbClr val="0C0C0C"/>
                </a:solidFill>
              </a:rPr>
              <a:t>&amp; Keessun</a:t>
            </a:r>
            <a:endParaRPr b="1" sz="1400">
              <a:solidFill>
                <a:srgbClr val="0C0C0C"/>
              </a:solidFill>
            </a:endParaRPr>
          </a:p>
          <a:p>
            <a:pPr indent="0" lvl="0" marL="0" rtl="0" algn="l">
              <a:spcBef>
                <a:spcPts val="280"/>
              </a:spcBef>
              <a:spcAft>
                <a:spcPts val="0"/>
              </a:spcAft>
              <a:buClr>
                <a:srgbClr val="0C0C0C"/>
              </a:buClr>
              <a:buSzPts val="1400"/>
              <a:buFont typeface="Arial"/>
              <a:buNone/>
            </a:pPr>
            <a:r>
              <a:rPr b="1" lang="en-GB" sz="1400">
                <a:solidFill>
                  <a:srgbClr val="0C0C0C"/>
                </a:solidFill>
              </a:rPr>
              <a:t>irr@afrinic.net</a:t>
            </a:r>
            <a:endParaRPr b="1" sz="1400">
              <a:solidFill>
                <a:srgbClr val="0C0C0C"/>
              </a:solidFill>
            </a:endParaRPr>
          </a:p>
        </p:txBody>
      </p:sp>
      <p:pic>
        <p:nvPicPr>
          <p:cNvPr id="140" name="Google Shape;140;p27"/>
          <p:cNvPicPr preferRelativeResize="0"/>
          <p:nvPr/>
        </p:nvPicPr>
        <p:blipFill>
          <a:blip r:embed="rId4">
            <a:alphaModFix/>
          </a:blip>
          <a:stretch>
            <a:fillRect/>
          </a:stretch>
        </p:blipFill>
        <p:spPr>
          <a:xfrm>
            <a:off x="-30575" y="0"/>
            <a:ext cx="9174575" cy="5042400"/>
          </a:xfrm>
          <a:prstGeom prst="rect">
            <a:avLst/>
          </a:prstGeom>
          <a:noFill/>
          <a:ln>
            <a:noFill/>
          </a:ln>
        </p:spPr>
      </p:pic>
      <p:sp>
        <p:nvSpPr>
          <p:cNvPr id="141" name="Google Shape;141;p27"/>
          <p:cNvSpPr txBox="1"/>
          <p:nvPr/>
        </p:nvSpPr>
        <p:spPr>
          <a:xfrm>
            <a:off x="5256000" y="1800000"/>
            <a:ext cx="3591300" cy="952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GB" sz="2400">
                <a:solidFill>
                  <a:srgbClr val="E36C09"/>
                </a:solidFill>
                <a:latin typeface="Helvetica Neue"/>
                <a:ea typeface="Helvetica Neue"/>
                <a:cs typeface="Helvetica Neue"/>
                <a:sym typeface="Helvetica Neue"/>
              </a:rPr>
              <a:t>Internet Routing Registry Tutorial</a:t>
            </a:r>
            <a:endParaRPr b="1" sz="2400">
              <a:solidFill>
                <a:srgbClr val="E36C09"/>
              </a:solidFill>
              <a:latin typeface="Helvetica Neue"/>
              <a:ea typeface="Helvetica Neue"/>
              <a:cs typeface="Helvetica Neue"/>
              <a:sym typeface="Helvetica Neue"/>
            </a:endParaRPr>
          </a:p>
        </p:txBody>
      </p:sp>
      <p:sp>
        <p:nvSpPr>
          <p:cNvPr id="142" name="Google Shape;142;p27"/>
          <p:cNvSpPr txBox="1"/>
          <p:nvPr/>
        </p:nvSpPr>
        <p:spPr>
          <a:xfrm>
            <a:off x="5788800" y="3542400"/>
            <a:ext cx="3161400" cy="1409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600">
              <a:solidFill>
                <a:srgbClr val="0C0C0C"/>
              </a:solidFill>
              <a:latin typeface="Helvetica Neue"/>
              <a:ea typeface="Helvetica Neue"/>
              <a:cs typeface="Helvetica Neue"/>
              <a:sym typeface="Helvetica Neue"/>
            </a:endParaRPr>
          </a:p>
          <a:p>
            <a:pPr indent="0" lvl="0" marL="0" rtl="0" algn="l">
              <a:spcBef>
                <a:spcPts val="280"/>
              </a:spcBef>
              <a:spcAft>
                <a:spcPts val="0"/>
              </a:spcAft>
              <a:buNone/>
            </a:pPr>
            <a:r>
              <a:t/>
            </a:r>
            <a:endParaRPr b="1">
              <a:solidFill>
                <a:srgbClr val="0C0C0C"/>
              </a:solidFill>
              <a:latin typeface="Helvetica Neue"/>
              <a:ea typeface="Helvetica Neue"/>
              <a:cs typeface="Helvetica Neue"/>
              <a:sym typeface="Helvetica Neue"/>
            </a:endParaRPr>
          </a:p>
          <a:p>
            <a:pPr indent="0" lvl="0" marL="0" rtl="0" algn="l">
              <a:spcBef>
                <a:spcPts val="280"/>
              </a:spcBef>
              <a:spcAft>
                <a:spcPts val="0"/>
              </a:spcAft>
              <a:buNone/>
            </a:pPr>
            <a:r>
              <a:rPr b="1" lang="en-GB">
                <a:solidFill>
                  <a:srgbClr val="0C0C0C"/>
                </a:solidFill>
                <a:latin typeface="Helvetica Neue"/>
                <a:ea typeface="Helvetica Neue"/>
                <a:cs typeface="Helvetica Neue"/>
                <a:sym typeface="Helvetica Neue"/>
              </a:rPr>
              <a:t>SAFNOG-5 | August 2019</a:t>
            </a:r>
            <a:endParaRPr b="1">
              <a:solidFill>
                <a:srgbClr val="0C0C0C"/>
              </a:solidFill>
              <a:latin typeface="Helvetica Neue"/>
              <a:ea typeface="Helvetica Neue"/>
              <a:cs typeface="Helvetica Neue"/>
              <a:sym typeface="Helvetica Neue"/>
            </a:endParaRPr>
          </a:p>
          <a:p>
            <a:pPr indent="0" lvl="0" marL="0" rtl="0" algn="l">
              <a:spcBef>
                <a:spcPts val="280"/>
              </a:spcBef>
              <a:spcAft>
                <a:spcPts val="0"/>
              </a:spcAft>
              <a:buNone/>
            </a:pPr>
            <a:r>
              <a:rPr b="1" lang="en-GB">
                <a:solidFill>
                  <a:srgbClr val="0C0C0C"/>
                </a:solidFill>
                <a:latin typeface="Helvetica Neue"/>
                <a:ea typeface="Helvetica Neue"/>
                <a:cs typeface="Helvetica Neue"/>
                <a:sym typeface="Helvetica Neue"/>
              </a:rPr>
              <a:t>James Chirwa</a:t>
            </a:r>
            <a:endParaRPr b="1">
              <a:solidFill>
                <a:srgbClr val="0C0C0C"/>
              </a:solidFill>
              <a:latin typeface="Helvetica Neue"/>
              <a:ea typeface="Helvetica Neue"/>
              <a:cs typeface="Helvetica Neue"/>
              <a:sym typeface="Helvetica Neue"/>
            </a:endParaRPr>
          </a:p>
          <a:p>
            <a:pPr indent="0" lvl="0" marL="0" rtl="0" algn="l">
              <a:spcBef>
                <a:spcPts val="280"/>
              </a:spcBef>
              <a:spcAft>
                <a:spcPts val="0"/>
              </a:spcAft>
              <a:buNone/>
            </a:pPr>
            <a:r>
              <a:rPr b="1" lang="en-GB">
                <a:solidFill>
                  <a:srgbClr val="0C0C0C"/>
                </a:solidFill>
                <a:latin typeface="Helvetica Neue"/>
                <a:ea typeface="Helvetica Neue"/>
                <a:cs typeface="Helvetica Neue"/>
                <a:sym typeface="Helvetica Neue"/>
              </a:rPr>
              <a:t>irr@afrinic.net</a:t>
            </a:r>
            <a:endParaRPr b="1">
              <a:solidFill>
                <a:srgbClr val="0C0C0C"/>
              </a:solidFill>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400">
                <a:solidFill>
                  <a:srgbClr val="CC4125"/>
                </a:solidFill>
              </a:rPr>
              <a:t>The AFRINIC IRR</a:t>
            </a:r>
            <a:endParaRPr/>
          </a:p>
        </p:txBody>
      </p:sp>
      <p:sp>
        <p:nvSpPr>
          <p:cNvPr id="197" name="Google Shape;197;p36"/>
          <p:cNvSpPr txBox="1"/>
          <p:nvPr>
            <p:ph idx="1" type="body"/>
          </p:nvPr>
        </p:nvSpPr>
        <p:spPr>
          <a:xfrm>
            <a:off x="311700" y="1152475"/>
            <a:ext cx="8520600" cy="360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AFRINIC’s Internet Routing Registry(IRR) was launched </a:t>
            </a:r>
            <a:r>
              <a:rPr lang="en-GB" sz="2000"/>
              <a:t>during</a:t>
            </a:r>
            <a:r>
              <a:rPr lang="en-GB" sz="2000"/>
              <a:t> its AFRINIC-18 meeting(17th June 2013).</a:t>
            </a:r>
            <a:br>
              <a:rPr lang="en-GB" sz="2000"/>
            </a:br>
            <a:br>
              <a:rPr lang="en-GB" sz="2000"/>
            </a:br>
            <a:r>
              <a:rPr lang="en-GB" sz="2000"/>
              <a:t>Previously, AFRINIC members were asked by AFRINIC to add route(6) objects on the RIPE NCC’s IRR. Some members also had routing policy information displayed in 'remarks' fields in the AFRINIC WHOIS itself.</a:t>
            </a:r>
            <a:br>
              <a:rPr lang="en-GB"/>
            </a:br>
            <a:endParaRPr sz="1800"/>
          </a:p>
          <a:p>
            <a:pPr indent="0" lvl="0" marL="0" rtl="0" algn="l">
              <a:spcBef>
                <a:spcPts val="0"/>
              </a:spcBef>
              <a:spcAft>
                <a:spcPts val="0"/>
              </a:spcAft>
              <a:buNone/>
            </a:pPr>
            <a:r>
              <a:rPr lang="en-GB" sz="1800"/>
              <a:t>How was it possible to create route objects on the RIPE Database?</a:t>
            </a:r>
            <a:endParaRPr sz="1800"/>
          </a:p>
          <a:p>
            <a:pPr indent="-342900" lvl="0" marL="457200" rtl="0" algn="l">
              <a:spcBef>
                <a:spcPts val="0"/>
              </a:spcBef>
              <a:spcAft>
                <a:spcPts val="0"/>
              </a:spcAft>
              <a:buSzPts val="1800"/>
              <a:buChar char="●"/>
            </a:pPr>
            <a:r>
              <a:rPr lang="en-GB" sz="1800"/>
              <a:t>Using a well-known maintainer(RIPE-NCC-RPSL-MNT) which had a ‘public’ password</a:t>
            </a:r>
            <a:endParaRPr sz="1800"/>
          </a:p>
          <a:p>
            <a:pPr indent="-342900" lvl="0" marL="457200" rtl="0" algn="l">
              <a:spcBef>
                <a:spcPts val="0"/>
              </a:spcBef>
              <a:spcAft>
                <a:spcPts val="0"/>
              </a:spcAft>
              <a:buSzPts val="1800"/>
              <a:buChar char="●"/>
            </a:pPr>
            <a:r>
              <a:rPr lang="en-GB" sz="1800"/>
              <a:t>Possible to create any new AUT-NUM or ROUTE(6) objects for non-RIPE managed resources</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7"/>
          <p:cNvSpPr txBox="1"/>
          <p:nvPr>
            <p:ph type="title"/>
          </p:nvPr>
        </p:nvSpPr>
        <p:spPr>
          <a:xfrm>
            <a:off x="311700" y="26605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400">
                <a:solidFill>
                  <a:srgbClr val="CC4125"/>
                </a:solidFill>
              </a:rPr>
              <a:t>AFRINIC IRR Features</a:t>
            </a:r>
            <a:endParaRPr b="1" i="0" sz="2400" u="none" cap="none" strike="noStrike">
              <a:solidFill>
                <a:srgbClr val="974806"/>
              </a:solidFill>
              <a:latin typeface="Helvetica Neue"/>
              <a:ea typeface="Helvetica Neue"/>
              <a:cs typeface="Helvetica Neue"/>
              <a:sym typeface="Helvetica Neue"/>
            </a:endParaRPr>
          </a:p>
        </p:txBody>
      </p:sp>
      <p:sp>
        <p:nvSpPr>
          <p:cNvPr id="203" name="Google Shape;203;p37"/>
          <p:cNvSpPr txBox="1"/>
          <p:nvPr>
            <p:ph idx="1" type="body"/>
          </p:nvPr>
        </p:nvSpPr>
        <p:spPr>
          <a:xfrm>
            <a:off x="311700" y="745700"/>
            <a:ext cx="8520600" cy="3898500"/>
          </a:xfrm>
          <a:prstGeom prst="rect">
            <a:avLst/>
          </a:prstGeom>
          <a:noFill/>
          <a:ln>
            <a:noFill/>
          </a:ln>
        </p:spPr>
        <p:txBody>
          <a:bodyPr anchorCtr="0" anchor="t" bIns="91425" lIns="91425" spcFirstLastPara="1" rIns="91425" wrap="square" tIns="91425">
            <a:noAutofit/>
          </a:bodyPr>
          <a:lstStyle/>
          <a:p>
            <a:pPr indent="-165100" lvl="0" marL="177800" marR="0" rtl="0" algn="l">
              <a:lnSpc>
                <a:spcPct val="120000"/>
              </a:lnSpc>
              <a:spcBef>
                <a:spcPts val="0"/>
              </a:spcBef>
              <a:spcAft>
                <a:spcPts val="0"/>
              </a:spcAft>
              <a:buClr>
                <a:srgbClr val="000000"/>
              </a:buClr>
              <a:buSzPts val="1800"/>
              <a:buFont typeface="Arial"/>
              <a:buChar char="•"/>
            </a:pPr>
            <a:r>
              <a:rPr b="1" i="0" lang="en-GB" sz="1800" u="none" cap="none" strike="noStrike">
                <a:solidFill>
                  <a:srgbClr val="E36C09"/>
                </a:solidFill>
                <a:latin typeface="Helvetica Neue"/>
                <a:ea typeface="Helvetica Neue"/>
                <a:cs typeface="Helvetica Neue"/>
                <a:sym typeface="Helvetica Neue"/>
              </a:rPr>
              <a:t>Open</a:t>
            </a:r>
            <a:r>
              <a:rPr b="0" i="0" lang="en-GB" sz="1800" u="none" cap="none" strike="noStrike">
                <a:solidFill>
                  <a:srgbClr val="000000"/>
                </a:solidFill>
                <a:latin typeface="Helvetica Neue"/>
                <a:ea typeface="Helvetica Neue"/>
                <a:cs typeface="Helvetica Neue"/>
                <a:sym typeface="Helvetica Neue"/>
              </a:rPr>
              <a:t> to AFRINIC Resource members and Legacy Resource Holders in AFRINIC service region. </a:t>
            </a:r>
            <a:endParaRPr b="0" i="0" sz="1800" u="none" cap="none" strike="noStrike">
              <a:solidFill>
                <a:srgbClr val="000000"/>
              </a:solidFill>
              <a:latin typeface="Helvetica Neue"/>
              <a:ea typeface="Helvetica Neue"/>
              <a:cs typeface="Helvetica Neue"/>
              <a:sym typeface="Helvetica Neue"/>
            </a:endParaRPr>
          </a:p>
          <a:p>
            <a:pPr indent="-165100" lvl="0" marL="177800" marR="0" rtl="0" algn="l">
              <a:lnSpc>
                <a:spcPct val="120000"/>
              </a:lnSpc>
              <a:spcBef>
                <a:spcPts val="0"/>
              </a:spcBef>
              <a:spcAft>
                <a:spcPts val="0"/>
              </a:spcAft>
              <a:buClr>
                <a:srgbClr val="000000"/>
              </a:buClr>
              <a:buSzPts val="1800"/>
              <a:buFont typeface="Arial"/>
              <a:buChar char="•"/>
            </a:pPr>
            <a:r>
              <a:rPr b="0" i="0" lang="en-GB" sz="1800" u="none" cap="none" strike="noStrike">
                <a:solidFill>
                  <a:schemeClr val="dk1"/>
                </a:solidFill>
                <a:latin typeface="Helvetica Neue"/>
                <a:ea typeface="Helvetica Neue"/>
                <a:cs typeface="Helvetica Neue"/>
                <a:sym typeface="Helvetica Neue"/>
              </a:rPr>
              <a:t>The AFRINIC IRR is a </a:t>
            </a:r>
            <a:r>
              <a:rPr b="1" i="0" lang="en-GB" sz="1800" u="none" cap="none" strike="noStrike">
                <a:solidFill>
                  <a:srgbClr val="E46C0A"/>
                </a:solidFill>
                <a:latin typeface="Helvetica Neue"/>
                <a:ea typeface="Helvetica Neue"/>
                <a:cs typeface="Helvetica Neue"/>
                <a:sym typeface="Helvetica Neue"/>
              </a:rPr>
              <a:t>free</a:t>
            </a:r>
            <a:r>
              <a:rPr b="0" i="0" lang="en-GB" sz="1800" u="none" cap="none" strike="noStrike">
                <a:solidFill>
                  <a:schemeClr val="dk1"/>
                </a:solidFill>
                <a:latin typeface="Helvetica Neue"/>
                <a:ea typeface="Helvetica Neue"/>
                <a:cs typeface="Helvetica Neue"/>
                <a:sym typeface="Helvetica Neue"/>
              </a:rPr>
              <a:t> service</a:t>
            </a:r>
            <a:endParaRPr sz="1800"/>
          </a:p>
          <a:p>
            <a:pPr indent="-165100" lvl="0" marL="177800" marR="0" rtl="0" algn="l">
              <a:lnSpc>
                <a:spcPct val="120000"/>
              </a:lnSpc>
              <a:spcBef>
                <a:spcPts val="0"/>
              </a:spcBef>
              <a:spcAft>
                <a:spcPts val="0"/>
              </a:spcAft>
              <a:buClr>
                <a:srgbClr val="000000"/>
              </a:buClr>
              <a:buSzPts val="1800"/>
              <a:buFont typeface="Arial"/>
              <a:buChar char="•"/>
            </a:pPr>
            <a:r>
              <a:rPr b="0" i="0" lang="en-GB" sz="1800" u="none" cap="none" strike="noStrike">
                <a:solidFill>
                  <a:srgbClr val="000000"/>
                </a:solidFill>
                <a:latin typeface="Helvetica Neue"/>
                <a:ea typeface="Helvetica Neue"/>
                <a:cs typeface="Helvetica Neue"/>
                <a:sym typeface="Helvetica Neue"/>
              </a:rPr>
              <a:t>AFRINIC IRR is </a:t>
            </a:r>
            <a:r>
              <a:rPr b="1" i="0" lang="en-GB" sz="1800" u="none" cap="none" strike="noStrike">
                <a:solidFill>
                  <a:srgbClr val="E46C0A"/>
                </a:solidFill>
                <a:latin typeface="Helvetica Neue"/>
                <a:ea typeface="Helvetica Neue"/>
                <a:cs typeface="Helvetica Neue"/>
                <a:sym typeface="Helvetica Neue"/>
              </a:rPr>
              <a:t>mirrored</a:t>
            </a:r>
            <a:r>
              <a:rPr b="0" i="0" lang="en-GB" sz="1800" u="none" cap="none" strike="noStrike">
                <a:solidFill>
                  <a:srgbClr val="000000"/>
                </a:solidFill>
                <a:latin typeface="Helvetica Neue"/>
                <a:ea typeface="Helvetica Neue"/>
                <a:cs typeface="Helvetica Neue"/>
                <a:sym typeface="Helvetica Neue"/>
              </a:rPr>
              <a:t> by the other IRRs such as APNIC, RIPE NCC, NTTCOM, AMS-IX, Work Online(SA), Moscow IXP and RADB.</a:t>
            </a:r>
            <a:endParaRPr sz="1800">
              <a:solidFill>
                <a:srgbClr val="000000"/>
              </a:solidFill>
            </a:endParaRPr>
          </a:p>
          <a:p>
            <a:pPr indent="-165100" lvl="0" marL="177800" marR="0" rtl="0" algn="l">
              <a:lnSpc>
                <a:spcPct val="120000"/>
              </a:lnSpc>
              <a:spcBef>
                <a:spcPts val="0"/>
              </a:spcBef>
              <a:spcAft>
                <a:spcPts val="0"/>
              </a:spcAft>
              <a:buClr>
                <a:srgbClr val="000000"/>
              </a:buClr>
              <a:buSzPts val="1800"/>
              <a:buFont typeface="Arial"/>
              <a:buChar char="•"/>
            </a:pPr>
            <a:r>
              <a:rPr b="1" i="0" lang="en-GB" sz="1800" u="none" cap="none" strike="noStrike">
                <a:solidFill>
                  <a:srgbClr val="E46C0A"/>
                </a:solidFill>
                <a:latin typeface="Helvetica Neue"/>
                <a:ea typeface="Helvetica Neue"/>
                <a:cs typeface="Helvetica Neue"/>
                <a:sym typeface="Helvetica Neue"/>
              </a:rPr>
              <a:t>Stable</a:t>
            </a:r>
            <a:r>
              <a:rPr b="0" i="0" lang="en-GB" sz="1800" u="none" cap="none" strike="noStrike">
                <a:solidFill>
                  <a:srgbClr val="000000"/>
                </a:solidFill>
                <a:latin typeface="Helvetica Neue"/>
                <a:ea typeface="Helvetica Neue"/>
                <a:cs typeface="Helvetica Neue"/>
                <a:sym typeface="Helvetica Neue"/>
              </a:rPr>
              <a:t> source of routing information. </a:t>
            </a:r>
            <a:endParaRPr sz="1800">
              <a:solidFill>
                <a:srgbClr val="000000"/>
              </a:solidFill>
            </a:endParaRPr>
          </a:p>
          <a:p>
            <a:pPr indent="-165100" lvl="0" marL="177800" marR="0" rtl="0" algn="l">
              <a:lnSpc>
                <a:spcPct val="120000"/>
              </a:lnSpc>
              <a:spcBef>
                <a:spcPts val="0"/>
              </a:spcBef>
              <a:spcAft>
                <a:spcPts val="0"/>
              </a:spcAft>
              <a:buClr>
                <a:srgbClr val="000000"/>
              </a:buClr>
              <a:buSzPts val="1800"/>
              <a:buFont typeface="Arial"/>
              <a:buChar char="•"/>
            </a:pPr>
            <a:r>
              <a:rPr b="1" lang="en-GB" sz="1800">
                <a:solidFill>
                  <a:srgbClr val="E46C0A"/>
                </a:solidFill>
              </a:rPr>
              <a:t>Secure: </a:t>
            </a:r>
            <a:r>
              <a:rPr lang="en-GB" sz="1800">
                <a:solidFill>
                  <a:srgbClr val="000000"/>
                </a:solidFill>
              </a:rPr>
              <a:t>the mnt-by, mnt-lower authentication attributes in inetnum objects are checked to ensure the member has control over routing objects that specify their resources.</a:t>
            </a:r>
            <a:endParaRPr sz="1800">
              <a:solidFill>
                <a:srgbClr val="000000"/>
              </a:solidFill>
            </a:endParaRPr>
          </a:p>
          <a:p>
            <a:pPr indent="-165100" lvl="0" marL="177800" marR="0" rtl="0" algn="l">
              <a:lnSpc>
                <a:spcPct val="120000"/>
              </a:lnSpc>
              <a:spcBef>
                <a:spcPts val="0"/>
              </a:spcBef>
              <a:spcAft>
                <a:spcPts val="0"/>
              </a:spcAft>
              <a:buClr>
                <a:srgbClr val="000000"/>
              </a:buClr>
              <a:buSzPts val="1800"/>
              <a:buFont typeface="Arial"/>
              <a:buChar char="•"/>
            </a:pPr>
            <a:r>
              <a:rPr b="0" i="0" lang="en-GB" sz="1800" u="none" cap="none" strike="noStrike">
                <a:solidFill>
                  <a:srgbClr val="000000"/>
                </a:solidFill>
                <a:latin typeface="Helvetica Neue"/>
                <a:ea typeface="Helvetica Neue"/>
                <a:cs typeface="Helvetica Neue"/>
                <a:sym typeface="Helvetica Neue"/>
              </a:rPr>
              <a:t>AFRINIC is the </a:t>
            </a:r>
            <a:r>
              <a:rPr b="1" i="0" lang="en-GB" sz="1800" u="none" cap="none" strike="noStrike">
                <a:solidFill>
                  <a:srgbClr val="E46C0A"/>
                </a:solidFill>
                <a:latin typeface="Helvetica Neue"/>
                <a:ea typeface="Helvetica Neue"/>
                <a:cs typeface="Helvetica Neue"/>
                <a:sym typeface="Helvetica Neue"/>
              </a:rPr>
              <a:t>single point of contact</a:t>
            </a:r>
            <a:r>
              <a:rPr b="1" i="0" lang="en-GB" sz="1800" u="none" cap="none" strike="noStrike">
                <a:solidFill>
                  <a:srgbClr val="000000"/>
                </a:solidFill>
                <a:latin typeface="Helvetica Neue"/>
                <a:ea typeface="Helvetica Neue"/>
                <a:cs typeface="Helvetica Neue"/>
                <a:sym typeface="Helvetica Neue"/>
              </a:rPr>
              <a:t> </a:t>
            </a:r>
            <a:r>
              <a:rPr b="0" i="0" lang="en-GB" sz="1800" u="none" cap="none" strike="noStrike">
                <a:solidFill>
                  <a:srgbClr val="000000"/>
                </a:solidFill>
                <a:latin typeface="Helvetica Neue"/>
                <a:ea typeface="Helvetica Neue"/>
                <a:cs typeface="Helvetica Neue"/>
                <a:sym typeface="Helvetica Neue"/>
              </a:rPr>
              <a:t>for both Internet Resource Management and Routing Registry</a:t>
            </a:r>
            <a:endParaRPr b="0" i="0" sz="1800" u="none" cap="none" strike="noStrike">
              <a:solidFill>
                <a:srgbClr val="000000"/>
              </a:solidFill>
              <a:latin typeface="Helvetica Neue"/>
              <a:ea typeface="Helvetica Neue"/>
              <a:cs typeface="Helvetica Neue"/>
              <a:sym typeface="Helvetica Neue"/>
            </a:endParaRPr>
          </a:p>
          <a:p>
            <a:pPr indent="0" lvl="0" marL="0" marR="0" rtl="0" algn="l">
              <a:spcBef>
                <a:spcPts val="1600"/>
              </a:spcBef>
              <a:spcAft>
                <a:spcPts val="1600"/>
              </a:spcAft>
              <a:buClr>
                <a:schemeClr val="dk1"/>
              </a:buClr>
              <a:buSzPts val="1800"/>
              <a:buFont typeface="Arial"/>
              <a:buNone/>
            </a:pPr>
            <a:r>
              <a:t/>
            </a:r>
            <a:endParaRPr b="0" i="0" sz="28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974806"/>
              </a:buClr>
              <a:buSzPts val="2800"/>
              <a:buFont typeface="Helvetica Neue"/>
              <a:buNone/>
            </a:pPr>
            <a:r>
              <a:rPr b="1" i="0" lang="en-GB" sz="2400" u="none" cap="none" strike="noStrike">
                <a:solidFill>
                  <a:srgbClr val="974806"/>
                </a:solidFill>
                <a:latin typeface="Helvetica Neue"/>
                <a:ea typeface="Helvetica Neue"/>
                <a:cs typeface="Helvetica Neue"/>
                <a:sym typeface="Helvetica Neue"/>
              </a:rPr>
              <a:t>AFRINIC IRR Roadmap June 2013 - </a:t>
            </a:r>
            <a:r>
              <a:rPr lang="en-GB" sz="2400">
                <a:solidFill>
                  <a:srgbClr val="974806"/>
                </a:solidFill>
              </a:rPr>
              <a:t>Sept</a:t>
            </a:r>
            <a:r>
              <a:rPr b="1" i="0" lang="en-GB" sz="2400" u="none" cap="none" strike="noStrike">
                <a:solidFill>
                  <a:srgbClr val="974806"/>
                </a:solidFill>
                <a:latin typeface="Helvetica Neue"/>
                <a:ea typeface="Helvetica Neue"/>
                <a:cs typeface="Helvetica Neue"/>
                <a:sym typeface="Helvetica Neue"/>
              </a:rPr>
              <a:t> 2018</a:t>
            </a:r>
            <a:endParaRPr b="1" i="0" sz="1800" u="none" cap="none" strike="noStrike">
              <a:solidFill>
                <a:srgbClr val="974806"/>
              </a:solidFill>
              <a:latin typeface="Helvetica Neue"/>
              <a:ea typeface="Helvetica Neue"/>
              <a:cs typeface="Helvetica Neue"/>
              <a:sym typeface="Helvetica Neue"/>
            </a:endParaRPr>
          </a:p>
        </p:txBody>
      </p:sp>
      <p:sp>
        <p:nvSpPr>
          <p:cNvPr id="209" name="Google Shape;209;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E46C0A"/>
              </a:buClr>
              <a:buSzPts val="1800"/>
              <a:buFont typeface="Arial"/>
              <a:buNone/>
            </a:pPr>
            <a:r>
              <a:rPr b="1" i="0" lang="en-GB" sz="2000" u="none" cap="none" strike="noStrike">
                <a:solidFill>
                  <a:srgbClr val="E46C0A"/>
                </a:solidFill>
                <a:latin typeface="Helvetica Neue"/>
                <a:ea typeface="Helvetica Neue"/>
                <a:cs typeface="Helvetica Neue"/>
                <a:sym typeface="Helvetica Neue"/>
              </a:rPr>
              <a:t>June 2013:</a:t>
            </a:r>
            <a:r>
              <a:rPr b="0" i="0" lang="en-GB" sz="2000" u="none" cap="none" strike="noStrike">
                <a:solidFill>
                  <a:srgbClr val="000000"/>
                </a:solidFill>
                <a:latin typeface="Helvetica Neue"/>
                <a:ea typeface="Helvetica Neue"/>
                <a:cs typeface="Helvetica Neue"/>
                <a:sym typeface="Helvetica Neue"/>
              </a:rPr>
              <a:t> Deployment of AFRINIC IRR</a:t>
            </a:r>
            <a:endParaRPr b="0" i="0" sz="2000" u="none" cap="none" strike="noStrike">
              <a:solidFill>
                <a:srgbClr val="000000"/>
              </a:solidFill>
              <a:latin typeface="Helvetica Neue"/>
              <a:ea typeface="Helvetica Neue"/>
              <a:cs typeface="Helvetica Neue"/>
              <a:sym typeface="Helvetica Neue"/>
            </a:endParaRPr>
          </a:p>
          <a:p>
            <a:pPr indent="0" lvl="0" marL="0" marR="0" rtl="0" algn="l">
              <a:spcBef>
                <a:spcPts val="1600"/>
              </a:spcBef>
              <a:spcAft>
                <a:spcPts val="0"/>
              </a:spcAft>
              <a:buClr>
                <a:srgbClr val="E46C0A"/>
              </a:buClr>
              <a:buSzPts val="1800"/>
              <a:buFont typeface="Arial"/>
              <a:buNone/>
            </a:pPr>
            <a:r>
              <a:rPr b="1" i="0" lang="en-GB" sz="2000" u="none" cap="none" strike="noStrike">
                <a:solidFill>
                  <a:srgbClr val="E46C0A"/>
                </a:solidFill>
                <a:latin typeface="Helvetica Neue"/>
                <a:ea typeface="Helvetica Neue"/>
                <a:cs typeface="Helvetica Neue"/>
                <a:sym typeface="Helvetica Neue"/>
              </a:rPr>
              <a:t>2013 to 2018:</a:t>
            </a:r>
            <a:r>
              <a:rPr b="1" i="0" lang="en-GB" sz="2000" u="none" cap="none" strike="noStrike">
                <a:solidFill>
                  <a:srgbClr val="000000"/>
                </a:solidFill>
                <a:latin typeface="Helvetica Neue"/>
                <a:ea typeface="Helvetica Neue"/>
                <a:cs typeface="Helvetica Neue"/>
                <a:sym typeface="Helvetica Neue"/>
              </a:rPr>
              <a:t> </a:t>
            </a:r>
            <a:r>
              <a:rPr b="0" i="0" lang="en-GB" sz="2000" u="none" cap="none" strike="noStrike">
                <a:solidFill>
                  <a:schemeClr val="dk1"/>
                </a:solidFill>
                <a:latin typeface="Helvetica Neue"/>
                <a:ea typeface="Helvetica Neue"/>
                <a:cs typeface="Helvetica Neue"/>
                <a:sym typeface="Helvetica Neue"/>
              </a:rPr>
              <a:t>Various AFRINIC initiatives to increase IRR adoption and  member education on how to to use the AFRINIC IRR (bootcamps, documentation on website, tutorials during outreach,  assistance during face to face consultations, migration tool)</a:t>
            </a:r>
            <a:endParaRPr b="0" i="0" sz="2000" u="none" cap="none" strike="noStrike">
              <a:solidFill>
                <a:schemeClr val="dk1"/>
              </a:solidFill>
              <a:latin typeface="Helvetica Neue"/>
              <a:ea typeface="Helvetica Neue"/>
              <a:cs typeface="Helvetica Neue"/>
              <a:sym typeface="Helvetica Neue"/>
            </a:endParaRPr>
          </a:p>
          <a:p>
            <a:pPr indent="0" lvl="0" marL="0" marR="0" rtl="0" algn="l">
              <a:spcBef>
                <a:spcPts val="1600"/>
              </a:spcBef>
              <a:spcAft>
                <a:spcPts val="0"/>
              </a:spcAft>
              <a:buClr>
                <a:srgbClr val="000000"/>
              </a:buClr>
              <a:buSzPts val="1800"/>
              <a:buFont typeface="Arial"/>
              <a:buNone/>
            </a:pPr>
            <a:r>
              <a:rPr b="0" i="0" lang="en-GB" sz="2000" u="none" cap="none" strike="noStrike">
                <a:solidFill>
                  <a:srgbClr val="000000"/>
                </a:solidFill>
                <a:latin typeface="Helvetica Neue"/>
                <a:ea typeface="Helvetica Neue"/>
                <a:cs typeface="Helvetica Neue"/>
                <a:sym typeface="Helvetica Neue"/>
              </a:rPr>
              <a:t>Enhancements to Business Rules  in </a:t>
            </a:r>
            <a:r>
              <a:rPr b="1" i="0" lang="en-GB" sz="2000" u="none" cap="none" strike="noStrike">
                <a:solidFill>
                  <a:srgbClr val="E46C0A"/>
                </a:solidFill>
                <a:latin typeface="Helvetica Neue"/>
                <a:ea typeface="Helvetica Neue"/>
                <a:cs typeface="Helvetica Neue"/>
                <a:sym typeface="Helvetica Neue"/>
              </a:rPr>
              <a:t>May 2016</a:t>
            </a:r>
            <a:r>
              <a:rPr b="1" i="0" lang="en-GB" sz="2000" u="none" cap="none" strike="noStrike">
                <a:solidFill>
                  <a:schemeClr val="dk1"/>
                </a:solidFill>
                <a:latin typeface="Helvetica Neue"/>
                <a:ea typeface="Helvetica Neue"/>
                <a:cs typeface="Helvetica Neue"/>
                <a:sym typeface="Helvetica Neue"/>
              </a:rPr>
              <a:t>,</a:t>
            </a:r>
            <a:r>
              <a:rPr b="0" i="0" lang="en-GB" sz="2000" u="none" cap="none" strike="noStrike">
                <a:solidFill>
                  <a:schemeClr val="dk1"/>
                </a:solidFill>
                <a:latin typeface="Helvetica Neue"/>
                <a:ea typeface="Helvetica Neue"/>
                <a:cs typeface="Helvetica Neue"/>
                <a:sym typeface="Helvetica Neue"/>
              </a:rPr>
              <a:t> to address some issues experienced by the AFRINIC membership</a:t>
            </a:r>
            <a:endParaRPr sz="2000"/>
          </a:p>
          <a:p>
            <a:pPr indent="0" lvl="0" marL="0" marR="0" rtl="0" algn="l">
              <a:spcBef>
                <a:spcPts val="1600"/>
              </a:spcBef>
              <a:spcAft>
                <a:spcPts val="0"/>
              </a:spcAft>
              <a:buClr>
                <a:srgbClr val="000000"/>
              </a:buClr>
              <a:buSzPts val="1800"/>
              <a:buFont typeface="Arial"/>
              <a:buNone/>
            </a:pPr>
            <a:r>
              <a:rPr b="1" lang="en-GB" sz="2000">
                <a:solidFill>
                  <a:srgbClr val="FF6600"/>
                </a:solidFill>
              </a:rPr>
              <a:t>September 2018:</a:t>
            </a:r>
            <a:r>
              <a:rPr lang="en-GB" sz="2000"/>
              <a:t> RIPE NCC implemented NWI-5(Numbered Work Items - 5) on their IRR database</a:t>
            </a:r>
            <a:br>
              <a:rPr b="0" i="0" lang="en-GB" sz="2800" u="none" cap="none" strike="noStrike">
                <a:solidFill>
                  <a:srgbClr val="000000"/>
                </a:solidFill>
                <a:latin typeface="Helvetica Neue"/>
                <a:ea typeface="Helvetica Neue"/>
                <a:cs typeface="Helvetica Neue"/>
                <a:sym typeface="Helvetica Neue"/>
              </a:rPr>
            </a:br>
            <a:endParaRPr b="0" i="0" sz="28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400">
                <a:solidFill>
                  <a:srgbClr val="CC4125"/>
                </a:solidFill>
              </a:rPr>
              <a:t>RIPE NWI-5 Changes in a nutshell..</a:t>
            </a:r>
            <a:endParaRPr/>
          </a:p>
        </p:txBody>
      </p:sp>
      <p:sp>
        <p:nvSpPr>
          <p:cNvPr id="215" name="Google Shape;215;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GB" sz="1800"/>
              <a:t>The RIPE-NCC-RPSL-MNT maintainer was deleted</a:t>
            </a:r>
            <a:endParaRPr sz="1800"/>
          </a:p>
          <a:p>
            <a:pPr indent="0" lvl="0" marL="457200" rtl="0" algn="l">
              <a:lnSpc>
                <a:spcPct val="100000"/>
              </a:lnSpc>
              <a:spcBef>
                <a:spcPts val="0"/>
              </a:spcBef>
              <a:spcAft>
                <a:spcPts val="0"/>
              </a:spcAft>
              <a:buNone/>
            </a:pPr>
            <a:r>
              <a:t/>
            </a:r>
            <a:endParaRPr sz="1800"/>
          </a:p>
          <a:p>
            <a:pPr indent="-342900" lvl="0" marL="457200" rtl="0" algn="l">
              <a:lnSpc>
                <a:spcPct val="100000"/>
              </a:lnSpc>
              <a:spcBef>
                <a:spcPts val="0"/>
              </a:spcBef>
              <a:spcAft>
                <a:spcPts val="0"/>
              </a:spcAft>
              <a:buSzPts val="1800"/>
              <a:buChar char="●"/>
            </a:pPr>
            <a:r>
              <a:rPr lang="en-GB" sz="1800"/>
              <a:t>Creation of out-of-region aut-num(ASN) is no longer possible</a:t>
            </a:r>
            <a:endParaRPr sz="1800"/>
          </a:p>
          <a:p>
            <a:pPr indent="0" lvl="0" marL="457200" rtl="0" algn="l">
              <a:lnSpc>
                <a:spcPct val="100000"/>
              </a:lnSpc>
              <a:spcBef>
                <a:spcPts val="0"/>
              </a:spcBef>
              <a:spcAft>
                <a:spcPts val="0"/>
              </a:spcAft>
              <a:buNone/>
            </a:pPr>
            <a:r>
              <a:t/>
            </a:r>
            <a:endParaRPr sz="1800"/>
          </a:p>
          <a:p>
            <a:pPr indent="-342900" lvl="0" marL="457200" rtl="0" algn="l">
              <a:lnSpc>
                <a:spcPct val="100000"/>
              </a:lnSpc>
              <a:spcBef>
                <a:spcPts val="0"/>
              </a:spcBef>
              <a:spcAft>
                <a:spcPts val="0"/>
              </a:spcAft>
              <a:buSzPts val="1800"/>
              <a:buChar char="●"/>
            </a:pPr>
            <a:r>
              <a:rPr lang="en-GB" sz="1800"/>
              <a:t>The RIPE RR no longer supports the creation of out-of-region route(6) objects</a:t>
            </a:r>
            <a:endParaRPr sz="1800"/>
          </a:p>
          <a:p>
            <a:pPr indent="0" lvl="0" marL="457200" rtl="0" algn="l">
              <a:lnSpc>
                <a:spcPct val="100000"/>
              </a:lnSpc>
              <a:spcBef>
                <a:spcPts val="0"/>
              </a:spcBef>
              <a:spcAft>
                <a:spcPts val="0"/>
              </a:spcAft>
              <a:buNone/>
            </a:pPr>
            <a:r>
              <a:t/>
            </a:r>
            <a:endParaRPr sz="1800"/>
          </a:p>
          <a:p>
            <a:pPr indent="-342900" lvl="0" marL="457200" rtl="0" algn="l">
              <a:lnSpc>
                <a:spcPct val="100000"/>
              </a:lnSpc>
              <a:spcBef>
                <a:spcPts val="0"/>
              </a:spcBef>
              <a:spcAft>
                <a:spcPts val="0"/>
              </a:spcAft>
              <a:buSzPts val="1800"/>
              <a:buChar char="●"/>
            </a:pPr>
            <a:r>
              <a:rPr lang="en-GB" sz="1800"/>
              <a:t>Existing non-RIPE-managed route(6) objects have been moved under the source: “RIPE-NONAUTH”</a:t>
            </a:r>
            <a:endParaRPr sz="1800"/>
          </a:p>
          <a:p>
            <a:pPr indent="0" lvl="0" marL="457200" rtl="0" algn="l">
              <a:lnSpc>
                <a:spcPct val="100000"/>
              </a:lnSpc>
              <a:spcBef>
                <a:spcPts val="0"/>
              </a:spcBef>
              <a:spcAft>
                <a:spcPts val="0"/>
              </a:spcAft>
              <a:buNone/>
            </a:pPr>
            <a:r>
              <a:t/>
            </a:r>
            <a:endParaRPr sz="1800"/>
          </a:p>
          <a:p>
            <a:pPr indent="-342900" lvl="0" marL="457200" rtl="0" algn="l">
              <a:lnSpc>
                <a:spcPct val="100000"/>
              </a:lnSpc>
              <a:spcBef>
                <a:spcPts val="0"/>
              </a:spcBef>
              <a:spcAft>
                <a:spcPts val="0"/>
              </a:spcAft>
              <a:buSzPts val="1800"/>
              <a:buChar char="●"/>
            </a:pPr>
            <a:r>
              <a:rPr lang="en-GB" sz="1800"/>
              <a:t>The existing out-of-region objects may eventually be deleted after further discussion by the RIPE Database Working Group</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400">
                <a:solidFill>
                  <a:srgbClr val="CC4125"/>
                </a:solidFill>
              </a:rPr>
              <a:t>RIPE NWI-5: Implications for AFRINIC members</a:t>
            </a:r>
            <a:endParaRPr/>
          </a:p>
        </p:txBody>
      </p:sp>
      <p:sp>
        <p:nvSpPr>
          <p:cNvPr id="221" name="Google Shape;221;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sz="1800"/>
              <a:t>Operators can opt to lookup object with "source: RIPE" only, else their scripts or automation tools may filter out-of-region route(6) objects (as their authorisation is questionable) or treat them with a lower preference. Your legitimate route announcement may be filtered and this will eventually result in network outages.</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GB" sz="1800"/>
              <a:t>The changes may not be affecting you at the moment if your upstream does not filter route(6) objects based on the “source”. However, the RIPE DBWG is yet to decide to delete the out-of-region objects or not. </a:t>
            </a:r>
            <a:br>
              <a:rPr lang="en-GB" sz="1800"/>
            </a:br>
            <a:endParaRPr sz="1800"/>
          </a:p>
          <a:p>
            <a:pPr indent="-342900" lvl="0" marL="457200" rtl="0" algn="l">
              <a:spcBef>
                <a:spcPts val="0"/>
              </a:spcBef>
              <a:spcAft>
                <a:spcPts val="0"/>
              </a:spcAft>
              <a:buSzPts val="1800"/>
              <a:buChar char="●"/>
            </a:pPr>
            <a:r>
              <a:rPr lang="en-GB" sz="1800"/>
              <a:t>No longer able to create route(6) objects in the RIPE IRR DB using IP resources from AFRINIC.</a:t>
            </a:r>
            <a:endParaRPr sz="2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CC4125"/>
                </a:solidFill>
              </a:rPr>
              <a:t>RIPE NWI-5: Migrate to AFRINIC IRR</a:t>
            </a:r>
            <a:endParaRPr/>
          </a:p>
        </p:txBody>
      </p:sp>
      <p:sp>
        <p:nvSpPr>
          <p:cNvPr id="227" name="Google Shape;227;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If you have IP prefixes delegated by AFRINIC, we highly recommend using the AFRINIC IRR to publish your routing policy.</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b="1" lang="en-GB" sz="2000">
                <a:solidFill>
                  <a:srgbClr val="CC4125"/>
                </a:solidFill>
              </a:rPr>
              <a:t>The AFRINIC &amp; RIPE IRR Similarities:</a:t>
            </a:r>
            <a:endParaRPr sz="2000"/>
          </a:p>
          <a:p>
            <a:pPr indent="-355600" lvl="1" marL="1371600" rtl="0" algn="l">
              <a:spcBef>
                <a:spcPts val="0"/>
              </a:spcBef>
              <a:spcAft>
                <a:spcPts val="0"/>
              </a:spcAft>
              <a:buSzPts val="2000"/>
              <a:buChar char="○"/>
            </a:pPr>
            <a:r>
              <a:rPr lang="en-GB" sz="2000"/>
              <a:t>RPSL</a:t>
            </a:r>
            <a:endParaRPr sz="2000"/>
          </a:p>
          <a:p>
            <a:pPr indent="-355600" lvl="1" marL="1371600" rtl="0" algn="l">
              <a:spcBef>
                <a:spcPts val="0"/>
              </a:spcBef>
              <a:spcAft>
                <a:spcPts val="0"/>
              </a:spcAft>
              <a:buSzPts val="2000"/>
              <a:buChar char="○"/>
            </a:pPr>
            <a:r>
              <a:rPr lang="en-GB" sz="2000"/>
              <a:t>Quasi similar object attributes</a:t>
            </a:r>
            <a:endParaRPr sz="2000"/>
          </a:p>
          <a:p>
            <a:pPr indent="-355600" lvl="1" marL="1371600" rtl="0" algn="l">
              <a:spcBef>
                <a:spcPts val="0"/>
              </a:spcBef>
              <a:spcAft>
                <a:spcPts val="0"/>
              </a:spcAft>
              <a:buSzPts val="2000"/>
              <a:buChar char="○"/>
            </a:pPr>
            <a:r>
              <a:rPr lang="en-GB" sz="2000"/>
              <a:t>Authentication against maintainers</a:t>
            </a:r>
            <a:endParaRPr sz="2000"/>
          </a:p>
          <a:p>
            <a:pPr indent="-355600" lvl="1" marL="1371600" rtl="0" algn="l">
              <a:spcBef>
                <a:spcPts val="0"/>
              </a:spcBef>
              <a:spcAft>
                <a:spcPts val="0"/>
              </a:spcAft>
              <a:buSzPts val="2000"/>
              <a:buChar char="○"/>
            </a:pPr>
            <a:r>
              <a:rPr lang="en-GB" sz="2000"/>
              <a:t>RIPE mirrors the AFRINIC IRR</a:t>
            </a:r>
            <a:endParaRPr sz="2000"/>
          </a:p>
          <a:p>
            <a:pPr indent="-355600" lvl="1" marL="1371600" rtl="0" algn="l">
              <a:spcBef>
                <a:spcPts val="0"/>
              </a:spcBef>
              <a:spcAft>
                <a:spcPts val="0"/>
              </a:spcAft>
              <a:buSzPts val="2000"/>
              <a:buChar char="○"/>
            </a:pPr>
            <a:r>
              <a:rPr lang="en-GB" sz="2000"/>
              <a:t>Use WHOIS web-client </a:t>
            </a:r>
            <a:endParaRPr sz="2000"/>
          </a:p>
          <a:p>
            <a:pPr indent="-355600" lvl="1" marL="1371600" rtl="0" algn="l">
              <a:spcBef>
                <a:spcPts val="0"/>
              </a:spcBef>
              <a:spcAft>
                <a:spcPts val="0"/>
              </a:spcAft>
              <a:buSzPts val="2000"/>
              <a:buChar char="○"/>
            </a:pPr>
            <a:r>
              <a:rPr lang="en-GB" sz="2000"/>
              <a:t>Use Email updates</a:t>
            </a:r>
            <a:br>
              <a:rPr lang="en-GB" sz="2000"/>
            </a:br>
            <a:endParaRPr sz="2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400">
                <a:solidFill>
                  <a:srgbClr val="CC4125"/>
                </a:solidFill>
              </a:rPr>
              <a:t>AFRINIC IRR - Previous Business </a:t>
            </a:r>
            <a:r>
              <a:rPr lang="en-GB" sz="2400">
                <a:solidFill>
                  <a:srgbClr val="CC4125"/>
                </a:solidFill>
              </a:rPr>
              <a:t>Rules</a:t>
            </a:r>
            <a:endParaRPr/>
          </a:p>
        </p:txBody>
      </p:sp>
      <p:sp>
        <p:nvSpPr>
          <p:cNvPr id="233" name="Google Shape;233;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sz="2000"/>
              <a:t>The route(6) object creation were possible for the following scenario:</a:t>
            </a:r>
            <a:endParaRPr sz="2000"/>
          </a:p>
          <a:p>
            <a:pPr indent="-342900" lvl="1" marL="914400" rtl="0" algn="l">
              <a:spcBef>
                <a:spcPts val="0"/>
              </a:spcBef>
              <a:spcAft>
                <a:spcPts val="0"/>
              </a:spcAft>
              <a:buSzPts val="1800"/>
              <a:buChar char="○"/>
            </a:pPr>
            <a:r>
              <a:rPr lang="en-GB" sz="2000"/>
              <a:t>Both ASN and IPv4/IPv6 prefix(es) were issued to your organisation</a:t>
            </a:r>
            <a:endParaRPr sz="2000"/>
          </a:p>
          <a:p>
            <a:pPr indent="-342900" lvl="2" marL="1371600" rtl="0" algn="l">
              <a:spcBef>
                <a:spcPts val="0"/>
              </a:spcBef>
              <a:spcAft>
                <a:spcPts val="0"/>
              </a:spcAft>
              <a:buSzPts val="1800"/>
              <a:buChar char="■"/>
            </a:pPr>
            <a:r>
              <a:rPr lang="en-GB"/>
              <a:t>Authentication for  </a:t>
            </a:r>
            <a:r>
              <a:rPr b="1" lang="en-GB">
                <a:solidFill>
                  <a:srgbClr val="E46C0A"/>
                </a:solidFill>
              </a:rPr>
              <a:t>IPv6/IPv6 and ASN in route(6) object is required</a:t>
            </a:r>
            <a:endParaRPr>
              <a:solidFill>
                <a:srgbClr val="E46C0A"/>
              </a:solidFill>
            </a:endParaRPr>
          </a:p>
          <a:p>
            <a:pPr indent="-342900" lvl="1" marL="914400" rtl="0" algn="l">
              <a:spcBef>
                <a:spcPts val="0"/>
              </a:spcBef>
              <a:spcAft>
                <a:spcPts val="0"/>
              </a:spcAft>
              <a:buSzPts val="1800"/>
              <a:buChar char="○"/>
            </a:pPr>
            <a:r>
              <a:rPr lang="en-GB" sz="2000"/>
              <a:t>IPv4/IPv6 was issued to one ORG and ASN to another ORG.</a:t>
            </a:r>
            <a:endParaRPr sz="2000"/>
          </a:p>
          <a:p>
            <a:pPr indent="-342900" lvl="2" marL="1371600" rtl="0" algn="l">
              <a:spcBef>
                <a:spcPts val="0"/>
              </a:spcBef>
              <a:spcAft>
                <a:spcPts val="0"/>
              </a:spcAft>
              <a:buSzPts val="1800"/>
              <a:buChar char="■"/>
            </a:pPr>
            <a:r>
              <a:rPr lang="en-GB"/>
              <a:t>Both ASN and IPv4/IPv6 prefixes were registered in AFRINIC WHOIS</a:t>
            </a:r>
            <a:endParaRPr/>
          </a:p>
          <a:p>
            <a:pPr indent="-342900" lvl="2" marL="1371600" rtl="0" algn="l">
              <a:spcBef>
                <a:spcPts val="0"/>
              </a:spcBef>
              <a:spcAft>
                <a:spcPts val="0"/>
              </a:spcAft>
              <a:buSzPts val="1800"/>
              <a:buChar char="■"/>
            </a:pPr>
            <a:r>
              <a:rPr lang="en-GB"/>
              <a:t>Dual Authentication of</a:t>
            </a:r>
            <a:r>
              <a:rPr b="1" lang="en-GB"/>
              <a:t> </a:t>
            </a:r>
            <a:r>
              <a:rPr b="1" lang="en-GB">
                <a:solidFill>
                  <a:srgbClr val="E46C0A"/>
                </a:solidFill>
              </a:rPr>
              <a:t>IPv4/IPv6 &amp; ASN holders is required</a:t>
            </a:r>
            <a:endParaRPr/>
          </a:p>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400">
                <a:solidFill>
                  <a:srgbClr val="CC4125"/>
                </a:solidFill>
              </a:rPr>
              <a:t>AFRINIC IRR - Previous Business Rules</a:t>
            </a:r>
            <a:endParaRPr/>
          </a:p>
          <a:p>
            <a:pPr indent="0" lvl="0" marL="0" rtl="0" algn="r">
              <a:spcBef>
                <a:spcPts val="0"/>
              </a:spcBef>
              <a:spcAft>
                <a:spcPts val="0"/>
              </a:spcAft>
              <a:buNone/>
            </a:pPr>
            <a:r>
              <a:t/>
            </a:r>
            <a:endParaRPr/>
          </a:p>
        </p:txBody>
      </p:sp>
      <p:sp>
        <p:nvSpPr>
          <p:cNvPr id="239" name="Google Shape;239;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b="1" lang="en-GB" sz="1800"/>
              <a:t>Out O</a:t>
            </a:r>
            <a:r>
              <a:rPr b="1" lang="en-GB" sz="2000"/>
              <a:t>f </a:t>
            </a:r>
            <a:r>
              <a:rPr b="1" lang="en-GB" sz="1800"/>
              <a:t>Region (OOR) ASN </a:t>
            </a:r>
            <a:r>
              <a:rPr lang="en-GB" sz="1800"/>
              <a:t>(ASN not registered in AFRINIC WHOIS but registered as delegated in other RIRs whois db)</a:t>
            </a:r>
            <a:endParaRPr sz="1800"/>
          </a:p>
          <a:p>
            <a:pPr indent="-342900" lvl="2" marL="1371600" rtl="0" algn="l">
              <a:spcBef>
                <a:spcPts val="0"/>
              </a:spcBef>
              <a:spcAft>
                <a:spcPts val="0"/>
              </a:spcAft>
              <a:buSzPts val="1800"/>
              <a:buChar char="■"/>
            </a:pPr>
            <a:r>
              <a:rPr lang="en-GB" sz="1800"/>
              <a:t>OOR ASN Registered under member’s org details in another RIR’s whois db.</a:t>
            </a:r>
            <a:endParaRPr sz="1800"/>
          </a:p>
          <a:p>
            <a:pPr indent="0" lvl="0" marL="1371600" rtl="0" algn="l">
              <a:spcBef>
                <a:spcPts val="1600"/>
              </a:spcBef>
              <a:spcAft>
                <a:spcPts val="0"/>
              </a:spcAft>
              <a:buClr>
                <a:schemeClr val="dk1"/>
              </a:buClr>
              <a:buSzPts val="1800"/>
              <a:buFont typeface="Arial"/>
              <a:buNone/>
            </a:pPr>
            <a:r>
              <a:rPr b="1" lang="en-GB" sz="1800"/>
              <a:t>Manual </a:t>
            </a:r>
            <a:r>
              <a:rPr b="1" lang="en-GB" sz="1800"/>
              <a:t>Hostmaster</a:t>
            </a:r>
            <a:r>
              <a:rPr b="1" lang="en-GB" sz="1800"/>
              <a:t> intervention was required</a:t>
            </a:r>
            <a:r>
              <a:rPr lang="en-GB" sz="1800"/>
              <a:t> </a:t>
            </a:r>
            <a:endParaRPr/>
          </a:p>
          <a:p>
            <a:pPr indent="0" lvl="0" marL="1371600" rtl="0" algn="l">
              <a:spcBef>
                <a:spcPts val="1600"/>
              </a:spcBef>
              <a:spcAft>
                <a:spcPts val="0"/>
              </a:spcAft>
              <a:buClr>
                <a:schemeClr val="dk1"/>
              </a:buClr>
              <a:buSzPts val="1800"/>
              <a:buFont typeface="Arial"/>
              <a:buNone/>
            </a:pPr>
            <a:r>
              <a:rPr lang="en-GB" sz="2000"/>
              <a:t>Hostmasters create the route object after validation.</a:t>
            </a:r>
            <a:endParaRPr sz="2000"/>
          </a:p>
          <a:p>
            <a:pPr indent="-342900" lvl="2" marL="1371600" rtl="0" algn="l">
              <a:spcBef>
                <a:spcPts val="1600"/>
              </a:spcBef>
              <a:spcAft>
                <a:spcPts val="0"/>
              </a:spcAft>
              <a:buSzPts val="1800"/>
              <a:buChar char="■"/>
            </a:pPr>
            <a:r>
              <a:rPr lang="en-GB" sz="1800"/>
              <a:t>Not supported: OOR ASN not delegated  to member as per organisation details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400">
                <a:solidFill>
                  <a:srgbClr val="CC4125"/>
                </a:solidFill>
              </a:rPr>
              <a:t>AFRINIC IRR - Current Business Rule</a:t>
            </a:r>
            <a:endParaRPr/>
          </a:p>
        </p:txBody>
      </p:sp>
      <p:sp>
        <p:nvSpPr>
          <p:cNvPr id="245" name="Google Shape;245;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sz="2000"/>
              <a:t>On the </a:t>
            </a:r>
            <a:r>
              <a:rPr lang="en-GB" sz="2000"/>
              <a:t>27th</a:t>
            </a:r>
            <a:r>
              <a:rPr lang="en-GB" sz="2000"/>
              <a:t> September 2018, AFRINIC implemented the new rules for the route(6) object creation, the following shall then be possible:</a:t>
            </a:r>
            <a:endParaRPr sz="2000"/>
          </a:p>
          <a:p>
            <a:pPr indent="-342900" lvl="1" marL="914400" rtl="0" algn="l">
              <a:spcBef>
                <a:spcPts val="0"/>
              </a:spcBef>
              <a:spcAft>
                <a:spcPts val="0"/>
              </a:spcAft>
              <a:buSzPts val="1800"/>
              <a:buChar char="○"/>
            </a:pPr>
            <a:r>
              <a:rPr lang="en-GB" sz="2000"/>
              <a:t>No ASN authorisation requirement for ROUTE(6) object creation</a:t>
            </a:r>
            <a:endParaRPr sz="2000"/>
          </a:p>
          <a:p>
            <a:pPr indent="-342900" lvl="1" marL="914400" rtl="0" algn="l">
              <a:spcBef>
                <a:spcPts val="0"/>
              </a:spcBef>
              <a:spcAft>
                <a:spcPts val="0"/>
              </a:spcAft>
              <a:buSzPts val="1800"/>
              <a:buChar char="○"/>
            </a:pPr>
            <a:r>
              <a:rPr lang="en-GB" sz="2000"/>
              <a:t>Autonomously create route objects where the IPv4 or IPv6 is from the AFRINIC service region</a:t>
            </a:r>
            <a:endParaRPr sz="2000">
              <a:solidFill>
                <a:srgbClr val="E46C0A"/>
              </a:solidFill>
            </a:endParaRPr>
          </a:p>
          <a:p>
            <a:pPr indent="-342900" lvl="2" marL="1371600" rtl="0" algn="l">
              <a:spcBef>
                <a:spcPts val="0"/>
              </a:spcBef>
              <a:spcAft>
                <a:spcPts val="0"/>
              </a:spcAft>
              <a:buSzPts val="1800"/>
              <a:buChar char="■"/>
            </a:pPr>
            <a:r>
              <a:rPr lang="en-GB"/>
              <a:t>Only authentication required against IP prefix’s maintainer</a:t>
            </a:r>
            <a:endParaRPr/>
          </a:p>
          <a:p>
            <a:pPr indent="-342900" lvl="2" marL="1371600" rtl="0" algn="l">
              <a:spcBef>
                <a:spcPts val="0"/>
              </a:spcBef>
              <a:spcAft>
                <a:spcPts val="0"/>
              </a:spcAft>
              <a:buSzPts val="1800"/>
              <a:buChar char="■"/>
            </a:pPr>
            <a:r>
              <a:rPr lang="en-GB"/>
              <a:t>Regardless of where the ASN is domiciled or who is the holder of the ASN</a:t>
            </a:r>
            <a:endParaRPr/>
          </a:p>
          <a:p>
            <a:pPr indent="-342900" lvl="2" marL="1371600" rtl="0" algn="l">
              <a:spcBef>
                <a:spcPts val="0"/>
              </a:spcBef>
              <a:spcAft>
                <a:spcPts val="0"/>
              </a:spcAft>
              <a:buSzPts val="1800"/>
              <a:buChar char="■"/>
            </a:pPr>
            <a:r>
              <a:rPr lang="en-GB"/>
              <a:t>No hostmaster intervention required for route(6) creation where the ASN is not issued by AFRINIC</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400">
                <a:solidFill>
                  <a:srgbClr val="CC4125"/>
                </a:solidFill>
              </a:rPr>
              <a:t>AFRINIC IRR - New Creation Workflow</a:t>
            </a:r>
            <a:endParaRPr/>
          </a:p>
        </p:txBody>
      </p:sp>
      <p:pic>
        <p:nvPicPr>
          <p:cNvPr id="251" name="Google Shape;251;p45"/>
          <p:cNvPicPr preferRelativeResize="0"/>
          <p:nvPr/>
        </p:nvPicPr>
        <p:blipFill>
          <a:blip r:embed="rId3">
            <a:alphaModFix/>
          </a:blip>
          <a:stretch>
            <a:fillRect/>
          </a:stretch>
        </p:blipFill>
        <p:spPr>
          <a:xfrm>
            <a:off x="311700" y="1247285"/>
            <a:ext cx="8520599" cy="332159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rgbClr val="974806"/>
              </a:buClr>
              <a:buSzPts val="2800"/>
              <a:buFont typeface="Helvetica Neue"/>
              <a:buNone/>
            </a:pPr>
            <a:r>
              <a:rPr lang="en-GB" sz="2400">
                <a:solidFill>
                  <a:srgbClr val="974806"/>
                </a:solidFill>
              </a:rPr>
              <a:t>Objectives</a:t>
            </a:r>
            <a:endParaRPr b="1" i="0" sz="2400" u="none" cap="none" strike="noStrike">
              <a:solidFill>
                <a:srgbClr val="974806"/>
              </a:solidFill>
              <a:latin typeface="Helvetica Neue"/>
              <a:ea typeface="Helvetica Neue"/>
              <a:cs typeface="Helvetica Neue"/>
              <a:sym typeface="Helvetica Neue"/>
            </a:endParaRPr>
          </a:p>
        </p:txBody>
      </p:sp>
      <p:sp>
        <p:nvSpPr>
          <p:cNvPr id="148" name="Google Shape;148;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Arial"/>
              <a:buChar char="●"/>
            </a:pPr>
            <a:r>
              <a:rPr lang="en-GB" sz="2000">
                <a:solidFill>
                  <a:srgbClr val="000000"/>
                </a:solidFill>
              </a:rPr>
              <a:t>Whois Database Refresher</a:t>
            </a:r>
            <a:endParaRPr sz="2000">
              <a:solidFill>
                <a:srgbClr val="000000"/>
              </a:solidFill>
            </a:endParaRPr>
          </a:p>
          <a:p>
            <a:pPr indent="-342900" lvl="0" marL="457200" marR="0" rtl="0" algn="l">
              <a:lnSpc>
                <a:spcPct val="115000"/>
              </a:lnSpc>
              <a:spcBef>
                <a:spcPts val="0"/>
              </a:spcBef>
              <a:spcAft>
                <a:spcPts val="0"/>
              </a:spcAft>
              <a:buClr>
                <a:srgbClr val="000000"/>
              </a:buClr>
              <a:buSzPts val="1800"/>
              <a:buFont typeface="Arial"/>
              <a:buChar char="●"/>
            </a:pPr>
            <a:r>
              <a:rPr lang="en-GB" sz="2000">
                <a:solidFill>
                  <a:srgbClr val="000000"/>
                </a:solidFill>
              </a:rPr>
              <a:t>Overview of the AFRINIC </a:t>
            </a:r>
            <a:r>
              <a:rPr lang="en-GB" sz="2000">
                <a:solidFill>
                  <a:srgbClr val="000000"/>
                </a:solidFill>
              </a:rPr>
              <a:t>IRR</a:t>
            </a:r>
            <a:r>
              <a:rPr lang="en-GB" sz="2000">
                <a:solidFill>
                  <a:srgbClr val="000000"/>
                </a:solidFill>
              </a:rPr>
              <a:t> </a:t>
            </a:r>
            <a:endParaRPr sz="2000">
              <a:solidFill>
                <a:srgbClr val="000000"/>
              </a:solidFill>
            </a:endParaRPr>
          </a:p>
          <a:p>
            <a:pPr indent="-355600" lvl="0" marL="457200" marR="0" rtl="0" algn="l">
              <a:lnSpc>
                <a:spcPct val="115000"/>
              </a:lnSpc>
              <a:spcBef>
                <a:spcPts val="0"/>
              </a:spcBef>
              <a:spcAft>
                <a:spcPts val="0"/>
              </a:spcAft>
              <a:buClr>
                <a:srgbClr val="000000"/>
              </a:buClr>
              <a:buSzPts val="2000"/>
              <a:buFont typeface="Arial"/>
              <a:buChar char="●"/>
            </a:pPr>
            <a:r>
              <a:rPr lang="en-GB" sz="2000">
                <a:solidFill>
                  <a:srgbClr val="000000"/>
                </a:solidFill>
              </a:rPr>
              <a:t>Outline the benefits of the AFRINIC IRR</a:t>
            </a:r>
            <a:endParaRPr sz="2000">
              <a:solidFill>
                <a:srgbClr val="000000"/>
              </a:solidFill>
            </a:endParaRPr>
          </a:p>
          <a:p>
            <a:pPr indent="-355600" lvl="0" marL="457200" marR="0" rtl="0" algn="l">
              <a:lnSpc>
                <a:spcPct val="115000"/>
              </a:lnSpc>
              <a:spcBef>
                <a:spcPts val="0"/>
              </a:spcBef>
              <a:spcAft>
                <a:spcPts val="0"/>
              </a:spcAft>
              <a:buClr>
                <a:srgbClr val="000000"/>
              </a:buClr>
              <a:buSzPts val="2000"/>
              <a:buFont typeface="Arial"/>
              <a:buChar char="●"/>
            </a:pPr>
            <a:r>
              <a:rPr lang="en-GB" sz="2000">
                <a:solidFill>
                  <a:srgbClr val="000000"/>
                </a:solidFill>
              </a:rPr>
              <a:t>Discuss the RIPE NCC NWI-5 Implementation</a:t>
            </a:r>
            <a:endParaRPr sz="2000">
              <a:solidFill>
                <a:srgbClr val="000000"/>
              </a:solidFill>
            </a:endParaRPr>
          </a:p>
          <a:p>
            <a:pPr indent="-355600" lvl="0" marL="457200" marR="0" rtl="0" algn="l">
              <a:lnSpc>
                <a:spcPct val="115000"/>
              </a:lnSpc>
              <a:spcBef>
                <a:spcPts val="0"/>
              </a:spcBef>
              <a:spcAft>
                <a:spcPts val="0"/>
              </a:spcAft>
              <a:buClr>
                <a:srgbClr val="000000"/>
              </a:buClr>
              <a:buSzPts val="2000"/>
              <a:buFont typeface="Arial"/>
              <a:buChar char="●"/>
            </a:pPr>
            <a:r>
              <a:rPr lang="en-GB" sz="2000">
                <a:solidFill>
                  <a:srgbClr val="000000"/>
                </a:solidFill>
              </a:rPr>
              <a:t>Upcoming changes to the AFRINIC IRR</a:t>
            </a:r>
            <a:endParaRPr sz="2000"/>
          </a:p>
          <a:p>
            <a:pPr indent="-355600" lvl="0" marL="457200" marR="0" rtl="0" algn="l">
              <a:lnSpc>
                <a:spcPct val="115000"/>
              </a:lnSpc>
              <a:spcBef>
                <a:spcPts val="0"/>
              </a:spcBef>
              <a:spcAft>
                <a:spcPts val="0"/>
              </a:spcAft>
              <a:buClr>
                <a:srgbClr val="000000"/>
              </a:buClr>
              <a:buSzPts val="2000"/>
              <a:buFont typeface="Arial"/>
              <a:buChar char="●"/>
            </a:pPr>
            <a:r>
              <a:rPr lang="en-GB" sz="2000"/>
              <a:t>How to create Route objects</a:t>
            </a:r>
            <a:endParaRPr sz="2000"/>
          </a:p>
          <a:p>
            <a:pPr indent="-355600" lvl="0" marL="457200" marR="0" rtl="0" algn="l">
              <a:lnSpc>
                <a:spcPct val="115000"/>
              </a:lnSpc>
              <a:spcBef>
                <a:spcPts val="0"/>
              </a:spcBef>
              <a:spcAft>
                <a:spcPts val="0"/>
              </a:spcAft>
              <a:buClr>
                <a:srgbClr val="000000"/>
              </a:buClr>
              <a:buSzPts val="2000"/>
              <a:buFont typeface="Arial"/>
              <a:buChar char="●"/>
            </a:pPr>
            <a:r>
              <a:rPr lang="en-GB" sz="2000"/>
              <a:t>How to replicate objects from RIPE</a:t>
            </a:r>
            <a:endParaRPr sz="2000"/>
          </a:p>
          <a:p>
            <a:pPr indent="-342900" lvl="0" marL="457200" marR="0" rtl="0" algn="l">
              <a:spcBef>
                <a:spcPts val="1600"/>
              </a:spcBef>
              <a:spcAft>
                <a:spcPts val="1600"/>
              </a:spcAft>
              <a:buClr>
                <a:schemeClr val="dk1"/>
              </a:buClr>
              <a:buSzPts val="1800"/>
              <a:buFont typeface="Arial"/>
              <a:buNone/>
            </a:pPr>
            <a:r>
              <a:t/>
            </a:r>
            <a:endParaRPr b="0" i="0" sz="2800" u="none" cap="none" strike="noStrike">
              <a:solidFill>
                <a:srgbClr val="000000"/>
              </a:solidFill>
              <a:latin typeface="Helvetica Neue"/>
              <a:ea typeface="Helvetica Neue"/>
              <a:cs typeface="Helvetica Neue"/>
              <a:sym typeface="Helvetica Neue"/>
            </a:endParaRPr>
          </a:p>
        </p:txBody>
      </p:sp>
      <p:sp>
        <p:nvSpPr>
          <p:cNvPr id="149" name="Google Shape;149;p28"/>
          <p:cNvSpPr txBox="1"/>
          <p:nvPr/>
        </p:nvSpPr>
        <p:spPr>
          <a:xfrm>
            <a:off x="1304243" y="823875"/>
            <a:ext cx="18466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400">
                <a:solidFill>
                  <a:srgbClr val="CC4125"/>
                </a:solidFill>
              </a:rPr>
              <a:t>AFRINIC IRR - Create route(6) objects</a:t>
            </a:r>
            <a:endParaRPr/>
          </a:p>
        </p:txBody>
      </p:sp>
      <p:sp>
        <p:nvSpPr>
          <p:cNvPr id="257" name="Google Shape;257;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Route(6) Creation in 4 steps:</a:t>
            </a:r>
            <a:endParaRPr sz="2000"/>
          </a:p>
          <a:p>
            <a:pPr indent="0" lvl="0" marL="0" rtl="0" algn="l">
              <a:spcBef>
                <a:spcPts val="0"/>
              </a:spcBef>
              <a:spcAft>
                <a:spcPts val="0"/>
              </a:spcAft>
              <a:buNone/>
            </a:pPr>
            <a:r>
              <a:t/>
            </a:r>
            <a:endParaRPr sz="2000"/>
          </a:p>
          <a:p>
            <a:pPr indent="-355600" lvl="0" marL="457200" rtl="0" algn="l">
              <a:spcBef>
                <a:spcPts val="0"/>
              </a:spcBef>
              <a:spcAft>
                <a:spcPts val="0"/>
              </a:spcAft>
              <a:buSzPts val="2000"/>
              <a:buChar char="●"/>
            </a:pPr>
            <a:r>
              <a:rPr lang="en-GB" sz="2000"/>
              <a:t>The IP prefix must be an AFRINIC managed IP resource and an </a:t>
            </a:r>
            <a:r>
              <a:rPr lang="en-GB" sz="2000"/>
              <a:t>inet(6)num object must exist on the AFRINIC whois.</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GB" sz="2000"/>
              <a:t>Ensure that there is an mnt-lower or mnt-routes in the inet(6)num</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GB" sz="2000"/>
              <a:t>Get the route(6) object template and fill in all the mandatory attributes</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GB" sz="2000"/>
              <a:t>Submit the route(6) object for creation by authenticating against the maintainers in the inet(6)num</a:t>
            </a:r>
            <a:endParaRPr sz="2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CC4125"/>
                </a:solidFill>
              </a:rPr>
              <a:t>The</a:t>
            </a:r>
            <a:r>
              <a:rPr lang="en-GB" sz="3000">
                <a:solidFill>
                  <a:srgbClr val="CC4125"/>
                </a:solidFill>
                <a:latin typeface="Courier New"/>
                <a:ea typeface="Courier New"/>
                <a:cs typeface="Courier New"/>
                <a:sym typeface="Courier New"/>
              </a:rPr>
              <a:t> mntner</a:t>
            </a:r>
            <a:r>
              <a:rPr lang="en-GB" sz="3000">
                <a:solidFill>
                  <a:srgbClr val="CC4125"/>
                </a:solidFill>
              </a:rPr>
              <a:t> object</a:t>
            </a:r>
            <a:endParaRPr sz="3000">
              <a:solidFill>
                <a:srgbClr val="CC4125"/>
              </a:solidFill>
            </a:endParaRPr>
          </a:p>
        </p:txBody>
      </p:sp>
      <p:sp>
        <p:nvSpPr>
          <p:cNvPr id="263" name="Google Shape;263;p47"/>
          <p:cNvSpPr txBox="1"/>
          <p:nvPr>
            <p:ph idx="1" type="body"/>
          </p:nvPr>
        </p:nvSpPr>
        <p:spPr>
          <a:xfrm>
            <a:off x="311700" y="1103325"/>
            <a:ext cx="8520600" cy="36486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GB" sz="2000"/>
              <a:t>mntner is an abbreviation of maintainer</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GB" sz="2000"/>
              <a:t>Identifies accounts in the registry</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GB" sz="2000"/>
              <a:t>Specifies authentication mechanism in the “auth” attribute.  Either:  </a:t>
            </a:r>
            <a:endParaRPr sz="2000"/>
          </a:p>
          <a:p>
            <a:pPr indent="-355600" lvl="1" marL="914400" rtl="0" algn="l">
              <a:spcBef>
                <a:spcPts val="0"/>
              </a:spcBef>
              <a:spcAft>
                <a:spcPts val="0"/>
              </a:spcAft>
              <a:buSzPts val="2000"/>
              <a:buChar char="○"/>
            </a:pPr>
            <a:r>
              <a:rPr lang="en-GB" sz="2000"/>
              <a:t>PGP-KEY - PGP/GPG based auth</a:t>
            </a:r>
            <a:endParaRPr sz="2000"/>
          </a:p>
          <a:p>
            <a:pPr indent="-355600" lvl="1" marL="914400" rtl="0" algn="l">
              <a:spcBef>
                <a:spcPts val="0"/>
              </a:spcBef>
              <a:spcAft>
                <a:spcPts val="0"/>
              </a:spcAft>
              <a:buSzPts val="2000"/>
              <a:buChar char="○"/>
            </a:pPr>
            <a:r>
              <a:rPr lang="en-GB" sz="2000"/>
              <a:t>(B)CRYPT-PW / MD5-PW  - password auth</a:t>
            </a:r>
            <a:endParaRPr sz="2000"/>
          </a:p>
          <a:p>
            <a:pPr indent="-355600" lvl="1" marL="914400" rtl="0" algn="l">
              <a:spcBef>
                <a:spcPts val="0"/>
              </a:spcBef>
              <a:spcAft>
                <a:spcPts val="0"/>
              </a:spcAft>
              <a:buSzPts val="2000"/>
              <a:buChar char="○"/>
            </a:pPr>
            <a:r>
              <a:rPr lang="en-GB" sz="2000"/>
              <a:t>MAIL-FROM - email based auth</a:t>
            </a:r>
            <a:endParaRPr sz="2000"/>
          </a:p>
          <a:p>
            <a:pPr indent="0" lvl="0" marL="0" rtl="0" algn="l">
              <a:spcBef>
                <a:spcPts val="0"/>
              </a:spcBef>
              <a:spcAft>
                <a:spcPts val="0"/>
              </a:spcAft>
              <a:buNone/>
            </a:pPr>
            <a:r>
              <a:t/>
            </a:r>
            <a:endParaRPr sz="2000"/>
          </a:p>
          <a:p>
            <a:pPr indent="0" lvl="0" marL="0" rtl="0" algn="ctr">
              <a:spcBef>
                <a:spcPts val="0"/>
              </a:spcBef>
              <a:spcAft>
                <a:spcPts val="0"/>
              </a:spcAft>
              <a:buNone/>
            </a:pPr>
            <a:r>
              <a:rPr lang="en-GB" sz="1800">
                <a:solidFill>
                  <a:srgbClr val="85200C"/>
                </a:solidFill>
              </a:rPr>
              <a:t>(MD5-PW, CRYPT-PW and MAIL-FROM are now deprecated)</a:t>
            </a:r>
            <a:endParaRPr sz="1800">
              <a:solidFill>
                <a:srgbClr val="85200C"/>
              </a:solidFill>
            </a:endParaRPr>
          </a:p>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CC4125"/>
                </a:solidFill>
              </a:rPr>
              <a:t>Sample</a:t>
            </a:r>
            <a:r>
              <a:rPr lang="en-GB" sz="3000">
                <a:solidFill>
                  <a:srgbClr val="CC4125"/>
                </a:solidFill>
                <a:latin typeface="Courier New"/>
                <a:ea typeface="Courier New"/>
                <a:cs typeface="Courier New"/>
                <a:sym typeface="Courier New"/>
              </a:rPr>
              <a:t> mntner</a:t>
            </a:r>
            <a:r>
              <a:rPr lang="en-GB" sz="3000">
                <a:solidFill>
                  <a:srgbClr val="CC4125"/>
                </a:solidFill>
              </a:rPr>
              <a:t> object</a:t>
            </a:r>
            <a:endParaRPr sz="3000">
              <a:solidFill>
                <a:srgbClr val="CC4125"/>
              </a:solidFill>
            </a:endParaRPr>
          </a:p>
        </p:txBody>
      </p:sp>
      <p:sp>
        <p:nvSpPr>
          <p:cNvPr id="269" name="Google Shape;269;p48"/>
          <p:cNvSpPr txBox="1"/>
          <p:nvPr>
            <p:ph idx="1" type="body"/>
          </p:nvPr>
        </p:nvSpPr>
        <p:spPr>
          <a:xfrm>
            <a:off x="311700" y="1103325"/>
            <a:ext cx="8520600" cy="364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1800">
              <a:solidFill>
                <a:srgbClr val="85200C"/>
              </a:solidFill>
            </a:endParaRPr>
          </a:p>
          <a:p>
            <a:pPr indent="0" lvl="0" marL="0" rtl="0" algn="l">
              <a:spcBef>
                <a:spcPts val="0"/>
              </a:spcBef>
              <a:spcAft>
                <a:spcPts val="0"/>
              </a:spcAft>
              <a:buNone/>
            </a:pPr>
            <a:r>
              <a:t/>
            </a:r>
            <a:endParaRPr/>
          </a:p>
        </p:txBody>
      </p:sp>
      <p:pic>
        <p:nvPicPr>
          <p:cNvPr id="270" name="Google Shape;270;p48"/>
          <p:cNvPicPr preferRelativeResize="0"/>
          <p:nvPr/>
        </p:nvPicPr>
        <p:blipFill>
          <a:blip r:embed="rId3">
            <a:alphaModFix/>
          </a:blip>
          <a:stretch>
            <a:fillRect/>
          </a:stretch>
        </p:blipFill>
        <p:spPr>
          <a:xfrm>
            <a:off x="724200" y="1179623"/>
            <a:ext cx="7695578" cy="3606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400">
                <a:solidFill>
                  <a:srgbClr val="CC4125"/>
                </a:solidFill>
              </a:rPr>
              <a:t>AFRINIC IRR - Using Web Update</a:t>
            </a:r>
            <a:endParaRPr/>
          </a:p>
        </p:txBody>
      </p:sp>
      <p:pic>
        <p:nvPicPr>
          <p:cNvPr id="276" name="Google Shape;276;p49"/>
          <p:cNvPicPr preferRelativeResize="0"/>
          <p:nvPr/>
        </p:nvPicPr>
        <p:blipFill>
          <a:blip r:embed="rId3">
            <a:alphaModFix/>
          </a:blip>
          <a:stretch>
            <a:fillRect/>
          </a:stretch>
        </p:blipFill>
        <p:spPr>
          <a:xfrm>
            <a:off x="706525" y="2358775"/>
            <a:ext cx="7410450" cy="1762125"/>
          </a:xfrm>
          <a:prstGeom prst="rect">
            <a:avLst/>
          </a:prstGeom>
          <a:noFill/>
          <a:ln>
            <a:noFill/>
          </a:ln>
        </p:spPr>
      </p:pic>
      <p:sp>
        <p:nvSpPr>
          <p:cNvPr id="277" name="Google Shape;277;p49"/>
          <p:cNvSpPr txBox="1"/>
          <p:nvPr>
            <p:ph idx="1" type="body"/>
          </p:nvPr>
        </p:nvSpPr>
        <p:spPr>
          <a:xfrm>
            <a:off x="311700" y="1152475"/>
            <a:ext cx="8520600" cy="120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To access the AFRINIC Web Interface, go to </a:t>
            </a:r>
            <a:r>
              <a:rPr lang="en-GB" sz="2000" u="sng">
                <a:solidFill>
                  <a:schemeClr val="hlink"/>
                </a:solidFill>
                <a:hlinkClick r:id="rId4"/>
              </a:rPr>
              <a:t>http://whois.afrinic.net</a:t>
            </a:r>
            <a:endParaRPr sz="2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400">
                <a:solidFill>
                  <a:srgbClr val="CC4125"/>
                </a:solidFill>
              </a:rPr>
              <a:t>AFRINIC IRR - Using Web Update</a:t>
            </a:r>
            <a:endParaRPr/>
          </a:p>
        </p:txBody>
      </p:sp>
      <p:pic>
        <p:nvPicPr>
          <p:cNvPr id="283" name="Google Shape;283;p50"/>
          <p:cNvPicPr preferRelativeResize="0"/>
          <p:nvPr/>
        </p:nvPicPr>
        <p:blipFill rotWithShape="1">
          <a:blip r:embed="rId3">
            <a:alphaModFix/>
          </a:blip>
          <a:srcRect b="0" l="0" r="0" t="0"/>
          <a:stretch/>
        </p:blipFill>
        <p:spPr>
          <a:xfrm>
            <a:off x="1134750" y="1271775"/>
            <a:ext cx="6690799" cy="3663350"/>
          </a:xfrm>
          <a:prstGeom prst="rect">
            <a:avLst/>
          </a:prstGeom>
          <a:noFill/>
          <a:ln>
            <a:noFill/>
          </a:ln>
        </p:spPr>
      </p:pic>
      <p:sp>
        <p:nvSpPr>
          <p:cNvPr id="284" name="Google Shape;284;p50"/>
          <p:cNvSpPr txBox="1"/>
          <p:nvPr>
            <p:ph idx="1" type="body"/>
          </p:nvPr>
        </p:nvSpPr>
        <p:spPr>
          <a:xfrm>
            <a:off x="311700" y="850575"/>
            <a:ext cx="8520600" cy="12063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GB" sz="2000"/>
              <a:t>Get the route(6) object template and fill in all the mandatory attributes</a:t>
            </a:r>
            <a:endParaRPr sz="2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400">
                <a:solidFill>
                  <a:srgbClr val="CC4125"/>
                </a:solidFill>
              </a:rPr>
              <a:t>AFRINIC IRR - Using Web Update</a:t>
            </a:r>
            <a:endParaRPr/>
          </a:p>
        </p:txBody>
      </p:sp>
      <p:pic>
        <p:nvPicPr>
          <p:cNvPr id="290" name="Google Shape;290;p51"/>
          <p:cNvPicPr preferRelativeResize="0"/>
          <p:nvPr/>
        </p:nvPicPr>
        <p:blipFill rotWithShape="1">
          <a:blip r:embed="rId3">
            <a:alphaModFix/>
          </a:blip>
          <a:srcRect b="0" l="0" r="0" t="0"/>
          <a:stretch/>
        </p:blipFill>
        <p:spPr>
          <a:xfrm>
            <a:off x="857175" y="946675"/>
            <a:ext cx="7255900" cy="3945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400">
                <a:solidFill>
                  <a:srgbClr val="CC4125"/>
                </a:solidFill>
              </a:rPr>
              <a:t>AFRINIC IRR - Using Web Update</a:t>
            </a:r>
            <a:endParaRPr/>
          </a:p>
        </p:txBody>
      </p:sp>
      <p:pic>
        <p:nvPicPr>
          <p:cNvPr id="296" name="Google Shape;296;p52"/>
          <p:cNvPicPr preferRelativeResize="0"/>
          <p:nvPr/>
        </p:nvPicPr>
        <p:blipFill rotWithShape="1">
          <a:blip r:embed="rId3">
            <a:alphaModFix/>
          </a:blip>
          <a:srcRect b="0" l="0" r="0" t="0"/>
          <a:stretch/>
        </p:blipFill>
        <p:spPr>
          <a:xfrm>
            <a:off x="893000" y="946675"/>
            <a:ext cx="7220125" cy="39076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400">
                <a:solidFill>
                  <a:srgbClr val="CC4125"/>
                </a:solidFill>
              </a:rPr>
              <a:t>AFRINIC IRR - How to Bulk Create Route(6) Objects</a:t>
            </a:r>
            <a:endParaRPr/>
          </a:p>
        </p:txBody>
      </p:sp>
      <p:sp>
        <p:nvSpPr>
          <p:cNvPr id="302" name="Google Shape;302;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To bulk create Route(6) Objects:</a:t>
            </a:r>
            <a:endParaRPr sz="2000"/>
          </a:p>
          <a:p>
            <a:pPr indent="-355600" lvl="0" marL="457200" rtl="0" algn="l">
              <a:spcBef>
                <a:spcPts val="0"/>
              </a:spcBef>
              <a:spcAft>
                <a:spcPts val="0"/>
              </a:spcAft>
              <a:buSzPts val="2000"/>
              <a:buChar char="●"/>
            </a:pPr>
            <a:r>
              <a:rPr lang="en-GB" sz="2000"/>
              <a:t>Create a text file with all the route(6) objects</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GB" sz="2000"/>
              <a:t>Ensure that you provide the password for the maintainer referenced in the inet(6)num on each object</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GB" sz="2000"/>
              <a:t>Submit the route(6) objects for creation</a:t>
            </a:r>
            <a:endParaRPr sz="2000"/>
          </a:p>
          <a:p>
            <a:pPr indent="-355600" lvl="1" marL="914400" rtl="0" algn="l">
              <a:spcBef>
                <a:spcPts val="0"/>
              </a:spcBef>
              <a:spcAft>
                <a:spcPts val="0"/>
              </a:spcAft>
              <a:buSzPts val="2000"/>
              <a:buChar char="○"/>
            </a:pPr>
            <a:r>
              <a:rPr lang="en-GB" sz="2000"/>
              <a:t>Using the Whois Web Interface</a:t>
            </a:r>
            <a:endParaRPr sz="2000"/>
          </a:p>
          <a:p>
            <a:pPr indent="-355600" lvl="1" marL="914400" rtl="0" algn="l">
              <a:spcBef>
                <a:spcPts val="0"/>
              </a:spcBef>
              <a:spcAft>
                <a:spcPts val="0"/>
              </a:spcAft>
              <a:buSzPts val="2000"/>
              <a:buChar char="○"/>
            </a:pPr>
            <a:r>
              <a:rPr lang="en-GB" sz="2000"/>
              <a:t>Using the Email Update method</a:t>
            </a:r>
            <a:endParaRPr sz="2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400">
                <a:solidFill>
                  <a:srgbClr val="CC4125"/>
                </a:solidFill>
              </a:rPr>
              <a:t>AFRINIC IRR - How to Bulk Create Route(6) Objects</a:t>
            </a:r>
            <a:endParaRPr/>
          </a:p>
          <a:p>
            <a:pPr indent="0" lvl="0" marL="0" rtl="0" algn="r">
              <a:spcBef>
                <a:spcPts val="0"/>
              </a:spcBef>
              <a:spcAft>
                <a:spcPts val="0"/>
              </a:spcAft>
              <a:buNone/>
            </a:pPr>
            <a:r>
              <a:t/>
            </a:r>
            <a:endParaRPr/>
          </a:p>
        </p:txBody>
      </p:sp>
      <p:sp>
        <p:nvSpPr>
          <p:cNvPr id="308" name="Google Shape;308;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GB" sz="2000"/>
              <a:t>Create a text file with all the route(6) objects</a:t>
            </a:r>
            <a:endParaRPr sz="2000"/>
          </a:p>
          <a:p>
            <a:pPr indent="0" lvl="0" marL="457200" rtl="0" algn="l">
              <a:spcBef>
                <a:spcPts val="0"/>
              </a:spcBef>
              <a:spcAft>
                <a:spcPts val="0"/>
              </a:spcAft>
              <a:buNone/>
            </a:pPr>
            <a:r>
              <a:rPr lang="en-GB" sz="1800"/>
              <a:t>Example: Bulk create objects for 196.192.48.0/20, 196.192.48.0/21 &amp; 196.192.56.0/21 with AS327800 as the origin</a:t>
            </a:r>
            <a:endParaRPr sz="1800"/>
          </a:p>
          <a:p>
            <a:pPr indent="0" lvl="0" marL="457200" rtl="0" algn="l">
              <a:spcBef>
                <a:spcPts val="0"/>
              </a:spcBef>
              <a:spcAft>
                <a:spcPts val="0"/>
              </a:spcAft>
              <a:buNone/>
            </a:pPr>
            <a:r>
              <a:t/>
            </a:r>
            <a:endParaRPr sz="2000"/>
          </a:p>
        </p:txBody>
      </p:sp>
      <p:pic>
        <p:nvPicPr>
          <p:cNvPr id="309" name="Google Shape;309;p54"/>
          <p:cNvPicPr preferRelativeResize="0"/>
          <p:nvPr/>
        </p:nvPicPr>
        <p:blipFill>
          <a:blip r:embed="rId3">
            <a:alphaModFix/>
          </a:blip>
          <a:stretch>
            <a:fillRect/>
          </a:stretch>
        </p:blipFill>
        <p:spPr>
          <a:xfrm>
            <a:off x="1851050" y="2137125"/>
            <a:ext cx="5157125" cy="28053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400">
                <a:solidFill>
                  <a:srgbClr val="CC4125"/>
                </a:solidFill>
              </a:rPr>
              <a:t>AFRINIC IRR - How to Bulk Create Route(6) Objects</a:t>
            </a:r>
            <a:endParaRPr/>
          </a:p>
          <a:p>
            <a:pPr indent="0" lvl="0" marL="0" rtl="0" algn="r">
              <a:spcBef>
                <a:spcPts val="0"/>
              </a:spcBef>
              <a:spcAft>
                <a:spcPts val="0"/>
              </a:spcAft>
              <a:buClr>
                <a:schemeClr val="dk1"/>
              </a:buClr>
              <a:buSzPts val="1100"/>
              <a:buFont typeface="Arial"/>
              <a:buNone/>
            </a:pPr>
            <a:r>
              <a:t/>
            </a:r>
            <a:endParaRPr/>
          </a:p>
          <a:p>
            <a:pPr indent="0" lvl="0" marL="0" rtl="0" algn="r">
              <a:spcBef>
                <a:spcPts val="0"/>
              </a:spcBef>
              <a:spcAft>
                <a:spcPts val="0"/>
              </a:spcAft>
              <a:buNone/>
            </a:pPr>
            <a:r>
              <a:t/>
            </a:r>
            <a:endParaRPr/>
          </a:p>
        </p:txBody>
      </p:sp>
      <p:sp>
        <p:nvSpPr>
          <p:cNvPr id="315" name="Google Shape;315;p55"/>
          <p:cNvSpPr txBox="1"/>
          <p:nvPr>
            <p:ph idx="1" type="body"/>
          </p:nvPr>
        </p:nvSpPr>
        <p:spPr>
          <a:xfrm>
            <a:off x="311700" y="91762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GB" sz="2000"/>
              <a:t>P</a:t>
            </a:r>
            <a:r>
              <a:rPr lang="en-GB" sz="2000"/>
              <a:t>rovide the password for the maintainer referenced in the inet(6)num</a:t>
            </a:r>
            <a:endParaRPr sz="2000"/>
          </a:p>
          <a:p>
            <a:pPr indent="0" lvl="0" marL="457200" rtl="0" algn="l">
              <a:spcBef>
                <a:spcPts val="0"/>
              </a:spcBef>
              <a:spcAft>
                <a:spcPts val="0"/>
              </a:spcAft>
              <a:buNone/>
            </a:pPr>
            <a:r>
              <a:rPr lang="en-GB" sz="2000"/>
              <a:t>In this example, we need to provide the password for Example-1-mnt for each object.</a:t>
            </a:r>
            <a:endParaRPr sz="2000"/>
          </a:p>
          <a:p>
            <a:pPr indent="0" lvl="0" marL="457200" rtl="0" algn="l">
              <a:spcBef>
                <a:spcPts val="0"/>
              </a:spcBef>
              <a:spcAft>
                <a:spcPts val="0"/>
              </a:spcAft>
              <a:buNone/>
            </a:pPr>
            <a:r>
              <a:t/>
            </a:r>
            <a:endParaRPr sz="2000"/>
          </a:p>
        </p:txBody>
      </p:sp>
      <p:pic>
        <p:nvPicPr>
          <p:cNvPr id="316" name="Google Shape;316;p55"/>
          <p:cNvPicPr preferRelativeResize="0"/>
          <p:nvPr/>
        </p:nvPicPr>
        <p:blipFill>
          <a:blip r:embed="rId3">
            <a:alphaModFix/>
          </a:blip>
          <a:stretch>
            <a:fillRect/>
          </a:stretch>
        </p:blipFill>
        <p:spPr>
          <a:xfrm>
            <a:off x="1669850" y="1927225"/>
            <a:ext cx="5538575" cy="3012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CC4125"/>
                </a:solidFill>
              </a:rPr>
              <a:t>WHOIS DB - Database Objects</a:t>
            </a:r>
            <a:endParaRPr sz="2400">
              <a:solidFill>
                <a:srgbClr val="CC4125"/>
              </a:solidFill>
            </a:endParaRPr>
          </a:p>
        </p:txBody>
      </p:sp>
      <p:sp>
        <p:nvSpPr>
          <p:cNvPr id="155" name="Google Shape;155;p29"/>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An object is a set of attributes and values </a:t>
            </a:r>
            <a:endParaRPr sz="2000"/>
          </a:p>
          <a:p>
            <a:pPr indent="0" lvl="0" marL="0" rtl="0" algn="l">
              <a:spcBef>
                <a:spcPts val="0"/>
              </a:spcBef>
              <a:spcAft>
                <a:spcPts val="0"/>
              </a:spcAft>
              <a:buNone/>
            </a:pPr>
            <a:r>
              <a:rPr lang="en-GB" sz="2000"/>
              <a:t>• Each attribute of an object... </a:t>
            </a:r>
            <a:endParaRPr sz="2000"/>
          </a:p>
          <a:p>
            <a:pPr indent="0" lvl="0" marL="457200" rtl="0" algn="l">
              <a:spcBef>
                <a:spcPts val="0"/>
              </a:spcBef>
              <a:spcAft>
                <a:spcPts val="0"/>
              </a:spcAft>
              <a:buNone/>
            </a:pPr>
            <a:r>
              <a:rPr lang="en-GB" sz="1800"/>
              <a:t>• Has a value </a:t>
            </a:r>
            <a:endParaRPr sz="1800"/>
          </a:p>
          <a:p>
            <a:pPr indent="0" lvl="0" marL="457200" rtl="0" algn="l">
              <a:spcBef>
                <a:spcPts val="0"/>
              </a:spcBef>
              <a:spcAft>
                <a:spcPts val="0"/>
              </a:spcAft>
              <a:buNone/>
            </a:pPr>
            <a:r>
              <a:rPr lang="en-GB" sz="1800"/>
              <a:t>• Has a specific syntax </a:t>
            </a:r>
            <a:endParaRPr sz="1800"/>
          </a:p>
          <a:p>
            <a:pPr indent="0" lvl="0" marL="457200" rtl="0" algn="l">
              <a:spcBef>
                <a:spcPts val="0"/>
              </a:spcBef>
              <a:spcAft>
                <a:spcPts val="0"/>
              </a:spcAft>
              <a:buNone/>
            </a:pPr>
            <a:r>
              <a:rPr lang="en-GB" sz="1800"/>
              <a:t>• Is mandatory </a:t>
            </a:r>
            <a:r>
              <a:rPr lang="en-GB" sz="1800"/>
              <a:t>or</a:t>
            </a:r>
            <a:r>
              <a:rPr lang="en-GB" sz="1800"/>
              <a:t> optional </a:t>
            </a:r>
            <a:endParaRPr sz="1800"/>
          </a:p>
          <a:p>
            <a:pPr indent="0" lvl="0" marL="457200" rtl="0" algn="l">
              <a:spcBef>
                <a:spcPts val="0"/>
              </a:spcBef>
              <a:spcAft>
                <a:spcPts val="0"/>
              </a:spcAft>
              <a:buNone/>
            </a:pPr>
            <a:r>
              <a:rPr lang="en-GB" sz="1800"/>
              <a:t>• Is single- or multi-valued </a:t>
            </a:r>
            <a:endParaRPr sz="1800"/>
          </a:p>
          <a:p>
            <a:pPr indent="0" lvl="0" marL="0" rtl="0" algn="l">
              <a:spcBef>
                <a:spcPts val="0"/>
              </a:spcBef>
              <a:spcAft>
                <a:spcPts val="0"/>
              </a:spcAft>
              <a:buNone/>
            </a:pPr>
            <a:r>
              <a:rPr lang="en-GB" sz="2000"/>
              <a:t>• Some attributes ... </a:t>
            </a:r>
            <a:endParaRPr sz="2000"/>
          </a:p>
          <a:p>
            <a:pPr indent="0" lvl="0" marL="457200" rtl="0" algn="l">
              <a:spcBef>
                <a:spcPts val="0"/>
              </a:spcBef>
              <a:spcAft>
                <a:spcPts val="0"/>
              </a:spcAft>
              <a:buNone/>
            </a:pPr>
            <a:r>
              <a:rPr lang="en-GB" sz="1800"/>
              <a:t>• Are primary (unique) keys </a:t>
            </a:r>
            <a:endParaRPr sz="1800"/>
          </a:p>
          <a:p>
            <a:pPr indent="0" lvl="0" marL="457200" rtl="0" algn="l">
              <a:spcBef>
                <a:spcPts val="0"/>
              </a:spcBef>
              <a:spcAft>
                <a:spcPts val="0"/>
              </a:spcAft>
              <a:buNone/>
            </a:pPr>
            <a:r>
              <a:rPr lang="en-GB" sz="1800"/>
              <a:t>• Are lookup keys for queries </a:t>
            </a:r>
            <a:endParaRPr sz="1800"/>
          </a:p>
          <a:p>
            <a:pPr indent="0" lvl="0" marL="457200" rtl="0" algn="l">
              <a:spcBef>
                <a:spcPts val="0"/>
              </a:spcBef>
              <a:spcAft>
                <a:spcPts val="0"/>
              </a:spcAft>
              <a:buNone/>
            </a:pPr>
            <a:r>
              <a:rPr lang="en-GB" sz="1800"/>
              <a:t>• Are inverse keys for queries </a:t>
            </a:r>
            <a:endParaRPr sz="18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Object “templates” illustrate this structure</a:t>
            </a:r>
            <a:endParaRPr sz="20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400">
                <a:solidFill>
                  <a:srgbClr val="CC4125"/>
                </a:solidFill>
              </a:rPr>
              <a:t>AFRINIC IRR - How to Bulk Create Route(6) Objects</a:t>
            </a:r>
            <a:endParaRPr/>
          </a:p>
          <a:p>
            <a:pPr indent="0" lvl="0" marL="0" rtl="0" algn="r">
              <a:spcBef>
                <a:spcPts val="0"/>
              </a:spcBef>
              <a:spcAft>
                <a:spcPts val="0"/>
              </a:spcAft>
              <a:buClr>
                <a:schemeClr val="dk1"/>
              </a:buClr>
              <a:buSzPts val="1100"/>
              <a:buFont typeface="Arial"/>
              <a:buNone/>
            </a:pPr>
            <a:r>
              <a:t/>
            </a:r>
            <a:endParaRPr/>
          </a:p>
          <a:p>
            <a:pPr indent="0" lvl="0" marL="0" rtl="0" algn="r">
              <a:spcBef>
                <a:spcPts val="0"/>
              </a:spcBef>
              <a:spcAft>
                <a:spcPts val="0"/>
              </a:spcAft>
              <a:buClr>
                <a:schemeClr val="dk1"/>
              </a:buClr>
              <a:buSzPts val="1100"/>
              <a:buFont typeface="Arial"/>
              <a:buNone/>
            </a:pPr>
            <a:r>
              <a:t/>
            </a:r>
            <a:endParaRPr/>
          </a:p>
          <a:p>
            <a:pPr indent="0" lvl="0" marL="0" rtl="0" algn="r">
              <a:spcBef>
                <a:spcPts val="0"/>
              </a:spcBef>
              <a:spcAft>
                <a:spcPts val="0"/>
              </a:spcAft>
              <a:buNone/>
            </a:pPr>
            <a:r>
              <a:t/>
            </a:r>
            <a:endParaRPr/>
          </a:p>
        </p:txBody>
      </p:sp>
      <p:sp>
        <p:nvSpPr>
          <p:cNvPr id="322" name="Google Shape;322;p56"/>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sz="1800"/>
              <a:t>Submit the route(6) objects for creation</a:t>
            </a:r>
            <a:endParaRPr sz="1800"/>
          </a:p>
          <a:p>
            <a:pPr indent="-342900" lvl="1" marL="914400" rtl="0" algn="l">
              <a:spcBef>
                <a:spcPts val="0"/>
              </a:spcBef>
              <a:spcAft>
                <a:spcPts val="0"/>
              </a:spcAft>
              <a:buSzPts val="1800"/>
              <a:buChar char="○"/>
            </a:pPr>
            <a:r>
              <a:rPr lang="en-GB" sz="1800"/>
              <a:t>Using the Whois Web Interface</a:t>
            </a:r>
            <a:endParaRPr sz="1800"/>
          </a:p>
        </p:txBody>
      </p:sp>
      <p:pic>
        <p:nvPicPr>
          <p:cNvPr id="323" name="Google Shape;323;p56"/>
          <p:cNvPicPr preferRelativeResize="0"/>
          <p:nvPr/>
        </p:nvPicPr>
        <p:blipFill>
          <a:blip r:embed="rId3">
            <a:alphaModFix/>
          </a:blip>
          <a:stretch>
            <a:fillRect/>
          </a:stretch>
        </p:blipFill>
        <p:spPr>
          <a:xfrm>
            <a:off x="2159175" y="1545575"/>
            <a:ext cx="4511100" cy="3500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CC4125"/>
                </a:solidFill>
              </a:rPr>
              <a:t>AFRINIC IRR - How to Bulk Create Route(6) Objects</a:t>
            </a:r>
            <a:endParaRPr/>
          </a:p>
          <a:p>
            <a:pPr indent="0" lvl="0" marL="0" rtl="0" algn="r">
              <a:spcBef>
                <a:spcPts val="0"/>
              </a:spcBef>
              <a:spcAft>
                <a:spcPts val="0"/>
              </a:spcAft>
              <a:buNone/>
            </a:pPr>
            <a:r>
              <a:t/>
            </a:r>
            <a:endParaRPr/>
          </a:p>
          <a:p>
            <a:pPr indent="0" lvl="0" marL="0" rtl="0" algn="r">
              <a:spcBef>
                <a:spcPts val="0"/>
              </a:spcBef>
              <a:spcAft>
                <a:spcPts val="0"/>
              </a:spcAft>
              <a:buNone/>
            </a:pPr>
            <a:r>
              <a:t/>
            </a:r>
            <a:endParaRPr/>
          </a:p>
          <a:p>
            <a:pPr indent="0" lvl="0" marL="0" rtl="0" algn="r">
              <a:spcBef>
                <a:spcPts val="0"/>
              </a:spcBef>
              <a:spcAft>
                <a:spcPts val="0"/>
              </a:spcAft>
              <a:buNone/>
            </a:pPr>
            <a:r>
              <a:t/>
            </a:r>
            <a:endParaRPr/>
          </a:p>
        </p:txBody>
      </p:sp>
      <p:sp>
        <p:nvSpPr>
          <p:cNvPr id="329" name="Google Shape;329;p57"/>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sz="1800"/>
              <a:t>Submit the route(6) objects for creation</a:t>
            </a:r>
            <a:endParaRPr sz="1800"/>
          </a:p>
          <a:p>
            <a:pPr indent="-342900" lvl="1" marL="914400" rtl="0" algn="l">
              <a:spcBef>
                <a:spcPts val="0"/>
              </a:spcBef>
              <a:spcAft>
                <a:spcPts val="0"/>
              </a:spcAft>
              <a:buSzPts val="1800"/>
              <a:buChar char="○"/>
            </a:pPr>
            <a:r>
              <a:rPr lang="en-GB" sz="1800"/>
              <a:t>Using the email update method</a:t>
            </a:r>
            <a:endParaRPr sz="1800"/>
          </a:p>
        </p:txBody>
      </p:sp>
      <p:pic>
        <p:nvPicPr>
          <p:cNvPr id="330" name="Google Shape;330;p57"/>
          <p:cNvPicPr preferRelativeResize="0"/>
          <p:nvPr/>
        </p:nvPicPr>
        <p:blipFill>
          <a:blip r:embed="rId3">
            <a:alphaModFix/>
          </a:blip>
          <a:stretch>
            <a:fillRect/>
          </a:stretch>
        </p:blipFill>
        <p:spPr>
          <a:xfrm>
            <a:off x="2524238" y="1521350"/>
            <a:ext cx="4095525" cy="34834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400">
                <a:solidFill>
                  <a:srgbClr val="CC4125"/>
                </a:solidFill>
              </a:rPr>
              <a:t>Replicate Route(6) Objects</a:t>
            </a:r>
            <a:endParaRPr/>
          </a:p>
        </p:txBody>
      </p:sp>
      <p:sp>
        <p:nvSpPr>
          <p:cNvPr id="336" name="Google Shape;336;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There are multiple ways to replicate route objects to the AFRINIC IRR. The most straightforward steps to bulk create your route objects are summarised below;</a:t>
            </a:r>
            <a:br>
              <a:rPr lang="en-GB" sz="1800"/>
            </a:br>
            <a:endParaRPr sz="1800"/>
          </a:p>
          <a:p>
            <a:pPr indent="-342900" lvl="0" marL="457200" rtl="0" algn="l">
              <a:spcBef>
                <a:spcPts val="0"/>
              </a:spcBef>
              <a:spcAft>
                <a:spcPts val="0"/>
              </a:spcAft>
              <a:buSzPts val="1800"/>
              <a:buChar char="●"/>
            </a:pPr>
            <a:r>
              <a:rPr lang="en-GB" sz="1800"/>
              <a:t>Get the route objects to replicate from other IRR database(s)</a:t>
            </a:r>
            <a:endParaRPr sz="1800"/>
          </a:p>
          <a:p>
            <a:pPr indent="-342900" lvl="0" marL="457200" rtl="0" algn="l">
              <a:spcBef>
                <a:spcPts val="0"/>
              </a:spcBef>
              <a:spcAft>
                <a:spcPts val="0"/>
              </a:spcAft>
              <a:buSzPts val="1800"/>
              <a:buChar char="●"/>
            </a:pPr>
            <a:r>
              <a:rPr lang="en-GB" sz="1800"/>
              <a:t>Review the objects and remove obsolete ones</a:t>
            </a:r>
            <a:endParaRPr sz="1800"/>
          </a:p>
          <a:p>
            <a:pPr indent="-342900" lvl="0" marL="457200" rtl="0" algn="l">
              <a:spcBef>
                <a:spcPts val="0"/>
              </a:spcBef>
              <a:spcAft>
                <a:spcPts val="0"/>
              </a:spcAft>
              <a:buSzPts val="1800"/>
              <a:buChar char="●"/>
            </a:pPr>
            <a:r>
              <a:rPr lang="en-GB" sz="1800"/>
              <a:t>Ensure that the objects have all mandatory attributes</a:t>
            </a:r>
            <a:endParaRPr sz="1800"/>
          </a:p>
          <a:p>
            <a:pPr indent="-342900" lvl="0" marL="457200" rtl="0" algn="l">
              <a:spcBef>
                <a:spcPts val="0"/>
              </a:spcBef>
              <a:spcAft>
                <a:spcPts val="0"/>
              </a:spcAft>
              <a:buSzPts val="1800"/>
              <a:buChar char="●"/>
            </a:pPr>
            <a:r>
              <a:rPr lang="en-GB" sz="1800"/>
              <a:t>Update the “mnt-by” with the “mnt-lower” or “mnt-routes” in the inetnum object.</a:t>
            </a:r>
            <a:endParaRPr sz="1800"/>
          </a:p>
          <a:p>
            <a:pPr indent="-342900" lvl="0" marL="457200" rtl="0" algn="l">
              <a:spcBef>
                <a:spcPts val="0"/>
              </a:spcBef>
              <a:spcAft>
                <a:spcPts val="0"/>
              </a:spcAft>
              <a:buSzPts val="1800"/>
              <a:buChar char="●"/>
            </a:pPr>
            <a:r>
              <a:rPr lang="en-GB" sz="1800"/>
              <a:t>Submit the objects for creation</a:t>
            </a:r>
            <a:br>
              <a:rPr lang="en-GB" sz="1800"/>
            </a:br>
            <a:endParaRPr sz="1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400">
                <a:solidFill>
                  <a:srgbClr val="CC4125"/>
                </a:solidFill>
              </a:rPr>
              <a:t>Replicate Route(6) Objects</a:t>
            </a:r>
            <a:endParaRPr/>
          </a:p>
        </p:txBody>
      </p:sp>
      <p:sp>
        <p:nvSpPr>
          <p:cNvPr id="342" name="Google Shape;342;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Step 1 - Get the route objects to be replicated</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GB" sz="1800"/>
              <a:t>Query the IRR DB to retrieve all your route objects. You can use the IRR Explorer in case you are not aware on which IRR DB your route objects are. </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GB" sz="1800"/>
              <a:t>A list of all IRR databases can be found on RADB’s website and you may use a whois CLI client or their whois web interface, if available, to query the databases.</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GB" sz="1800"/>
              <a:t>You can get all your existing routes objects in APNIC, RADB, RIPE IRR on the AFRINIC website.</a:t>
            </a:r>
            <a:endParaRPr sz="18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CC4125"/>
                </a:solidFill>
              </a:rPr>
              <a:t>Replicate Route(6) Objects</a:t>
            </a:r>
            <a:endParaRPr/>
          </a:p>
        </p:txBody>
      </p:sp>
      <p:pic>
        <p:nvPicPr>
          <p:cNvPr id="348" name="Google Shape;348;p60"/>
          <p:cNvPicPr preferRelativeResize="0"/>
          <p:nvPr/>
        </p:nvPicPr>
        <p:blipFill>
          <a:blip r:embed="rId3">
            <a:alphaModFix/>
          </a:blip>
          <a:stretch>
            <a:fillRect/>
          </a:stretch>
        </p:blipFill>
        <p:spPr>
          <a:xfrm>
            <a:off x="904338" y="1319600"/>
            <a:ext cx="7335325" cy="3663925"/>
          </a:xfrm>
          <a:prstGeom prst="rect">
            <a:avLst/>
          </a:prstGeom>
          <a:noFill/>
          <a:ln>
            <a:noFill/>
          </a:ln>
        </p:spPr>
      </p:pic>
      <p:sp>
        <p:nvSpPr>
          <p:cNvPr id="349" name="Google Shape;349;p60"/>
          <p:cNvSpPr txBox="1"/>
          <p:nvPr>
            <p:ph idx="1" type="body"/>
          </p:nvPr>
        </p:nvSpPr>
        <p:spPr>
          <a:xfrm>
            <a:off x="402900" y="863550"/>
            <a:ext cx="8338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t>View</a:t>
            </a:r>
            <a:r>
              <a:rPr lang="en-GB" sz="1600"/>
              <a:t> all your existing routes objects in APNIC, RADB, RIPE IRR on the AFRINIC website.</a:t>
            </a:r>
            <a:endParaRPr sz="16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CC4125"/>
                </a:solidFill>
              </a:rPr>
              <a:t>Replicate Route(6) Objects</a:t>
            </a:r>
            <a:endParaRPr/>
          </a:p>
        </p:txBody>
      </p:sp>
      <p:sp>
        <p:nvSpPr>
          <p:cNvPr id="355" name="Google Shape;355;p61"/>
          <p:cNvSpPr txBox="1"/>
          <p:nvPr>
            <p:ph idx="1" type="body"/>
          </p:nvPr>
        </p:nvSpPr>
        <p:spPr>
          <a:xfrm>
            <a:off x="429600" y="863550"/>
            <a:ext cx="8402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600"/>
              <a:t>View existing objects in the RIPE DB using the Whois CLI client</a:t>
            </a:r>
            <a:endParaRPr/>
          </a:p>
        </p:txBody>
      </p:sp>
      <p:pic>
        <p:nvPicPr>
          <p:cNvPr id="356" name="Google Shape;356;p61"/>
          <p:cNvPicPr preferRelativeResize="0"/>
          <p:nvPr/>
        </p:nvPicPr>
        <p:blipFill>
          <a:blip r:embed="rId3">
            <a:alphaModFix/>
          </a:blip>
          <a:stretch>
            <a:fillRect/>
          </a:stretch>
        </p:blipFill>
        <p:spPr>
          <a:xfrm>
            <a:off x="2056063" y="1292750"/>
            <a:ext cx="5031875" cy="37166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CC4125"/>
                </a:solidFill>
              </a:rPr>
              <a:t>Replicate Route(6) Objects</a:t>
            </a:r>
            <a:endParaRPr/>
          </a:p>
        </p:txBody>
      </p:sp>
      <p:sp>
        <p:nvSpPr>
          <p:cNvPr id="362" name="Google Shape;362;p62"/>
          <p:cNvSpPr txBox="1"/>
          <p:nvPr>
            <p:ph idx="1" type="body"/>
          </p:nvPr>
        </p:nvSpPr>
        <p:spPr>
          <a:xfrm>
            <a:off x="311700" y="1152475"/>
            <a:ext cx="8520600" cy="12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Step 2 - Review the objects to remove any obsolete ones</a:t>
            </a:r>
            <a:endParaRPr sz="2000"/>
          </a:p>
          <a:p>
            <a:pPr indent="-355600" lvl="0" marL="457200" rtl="0" algn="l">
              <a:spcBef>
                <a:spcPts val="0"/>
              </a:spcBef>
              <a:spcAft>
                <a:spcPts val="0"/>
              </a:spcAft>
              <a:buSzPts val="2000"/>
              <a:buChar char="●"/>
            </a:pPr>
            <a:r>
              <a:rPr lang="en-GB" sz="2000"/>
              <a:t>It is recommended that you go through the all the route objects and identify any obsolete objects</a:t>
            </a:r>
            <a:endParaRPr sz="2000"/>
          </a:p>
          <a:p>
            <a:pPr indent="0" lvl="0" marL="457200" rtl="0" algn="l">
              <a:spcBef>
                <a:spcPts val="0"/>
              </a:spcBef>
              <a:spcAft>
                <a:spcPts val="0"/>
              </a:spcAft>
              <a:buNone/>
            </a:pPr>
            <a:r>
              <a:t/>
            </a:r>
            <a:endParaRPr sz="2000"/>
          </a:p>
          <a:p>
            <a:pPr indent="0" lvl="0" marL="0" rtl="0" algn="l">
              <a:spcBef>
                <a:spcPts val="0"/>
              </a:spcBef>
              <a:spcAft>
                <a:spcPts val="0"/>
              </a:spcAft>
              <a:buClr>
                <a:schemeClr val="dk1"/>
              </a:buClr>
              <a:buSzPts val="1100"/>
              <a:buFont typeface="Arial"/>
              <a:buNone/>
            </a:pPr>
            <a:r>
              <a:rPr lang="en-GB" sz="2000"/>
              <a:t>Step 3 - Ensure that the objects have all mandatory attributes</a:t>
            </a:r>
            <a:endParaRPr sz="2000"/>
          </a:p>
        </p:txBody>
      </p:sp>
      <p:sp>
        <p:nvSpPr>
          <p:cNvPr id="363" name="Google Shape;363;p62"/>
          <p:cNvSpPr txBox="1"/>
          <p:nvPr>
            <p:ph idx="1" type="body"/>
          </p:nvPr>
        </p:nvSpPr>
        <p:spPr>
          <a:xfrm>
            <a:off x="311700" y="2403525"/>
            <a:ext cx="5006100" cy="2226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sz="2000"/>
          </a:p>
          <a:p>
            <a:pPr indent="-355600" lvl="0" marL="457200" rtl="0" algn="just">
              <a:spcBef>
                <a:spcPts val="0"/>
              </a:spcBef>
              <a:spcAft>
                <a:spcPts val="0"/>
              </a:spcAft>
              <a:buSzPts val="2000"/>
              <a:buChar char="●"/>
            </a:pPr>
            <a:r>
              <a:rPr lang="en-GB" sz="2000"/>
              <a:t>Different IRRs may have different set of rules and attributes. In order to create the route objects all the mandatory attributes must be present.</a:t>
            </a:r>
            <a:endParaRPr sz="2000"/>
          </a:p>
        </p:txBody>
      </p:sp>
      <p:pic>
        <p:nvPicPr>
          <p:cNvPr id="364" name="Google Shape;364;p62"/>
          <p:cNvPicPr preferRelativeResize="0"/>
          <p:nvPr/>
        </p:nvPicPr>
        <p:blipFill>
          <a:blip r:embed="rId3">
            <a:alphaModFix/>
          </a:blip>
          <a:stretch>
            <a:fillRect/>
          </a:stretch>
        </p:blipFill>
        <p:spPr>
          <a:xfrm>
            <a:off x="5573100" y="2844575"/>
            <a:ext cx="2976450" cy="15584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400">
                <a:solidFill>
                  <a:srgbClr val="CC4125"/>
                </a:solidFill>
              </a:rPr>
              <a:t>Replicate Route(6) Objects</a:t>
            </a:r>
            <a:endParaRPr/>
          </a:p>
        </p:txBody>
      </p:sp>
      <p:sp>
        <p:nvSpPr>
          <p:cNvPr id="370" name="Google Shape;370;p63"/>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Ensure that the objects to be replicated have all mandatory attributes</a:t>
            </a:r>
            <a:endParaRPr sz="1800"/>
          </a:p>
          <a:p>
            <a:pPr indent="0" lvl="0" marL="0" rtl="0" algn="l">
              <a:spcBef>
                <a:spcPts val="0"/>
              </a:spcBef>
              <a:spcAft>
                <a:spcPts val="0"/>
              </a:spcAft>
              <a:buNone/>
            </a:pPr>
            <a:r>
              <a:t/>
            </a:r>
            <a:endParaRPr sz="1800"/>
          </a:p>
        </p:txBody>
      </p:sp>
      <p:pic>
        <p:nvPicPr>
          <p:cNvPr id="371" name="Google Shape;371;p63"/>
          <p:cNvPicPr preferRelativeResize="0"/>
          <p:nvPr/>
        </p:nvPicPr>
        <p:blipFill>
          <a:blip r:embed="rId3">
            <a:alphaModFix/>
          </a:blip>
          <a:stretch>
            <a:fillRect/>
          </a:stretch>
        </p:blipFill>
        <p:spPr>
          <a:xfrm>
            <a:off x="1100125" y="1423038"/>
            <a:ext cx="6943725" cy="34004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400">
                <a:solidFill>
                  <a:srgbClr val="CC4125"/>
                </a:solidFill>
              </a:rPr>
              <a:t>Replicate Route(6) Objects</a:t>
            </a:r>
            <a:endParaRPr/>
          </a:p>
        </p:txBody>
      </p:sp>
      <p:sp>
        <p:nvSpPr>
          <p:cNvPr id="377" name="Google Shape;377;p64"/>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Update the “mnt-by” with the “mnt-lower” or “mnt-routes” in the inetnum object</a:t>
            </a:r>
            <a:endParaRPr/>
          </a:p>
        </p:txBody>
      </p:sp>
      <p:pic>
        <p:nvPicPr>
          <p:cNvPr id="378" name="Google Shape;378;p64"/>
          <p:cNvPicPr preferRelativeResize="0"/>
          <p:nvPr/>
        </p:nvPicPr>
        <p:blipFill>
          <a:blip r:embed="rId3">
            <a:alphaModFix/>
          </a:blip>
          <a:stretch>
            <a:fillRect/>
          </a:stretch>
        </p:blipFill>
        <p:spPr>
          <a:xfrm>
            <a:off x="1243000" y="1328375"/>
            <a:ext cx="6657975" cy="35433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400">
                <a:solidFill>
                  <a:srgbClr val="CC4125"/>
                </a:solidFill>
              </a:rPr>
              <a:t>Replicate Route(6) Objects</a:t>
            </a:r>
            <a:endParaRPr/>
          </a:p>
        </p:txBody>
      </p:sp>
      <p:sp>
        <p:nvSpPr>
          <p:cNvPr id="384" name="Google Shape;384;p65"/>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Update the “mnt-by” with the “mnt-lower” or “mnt-routes” in the inetnum object</a:t>
            </a:r>
            <a:endParaRPr sz="1800"/>
          </a:p>
        </p:txBody>
      </p:sp>
      <p:pic>
        <p:nvPicPr>
          <p:cNvPr id="385" name="Google Shape;385;p65"/>
          <p:cNvPicPr preferRelativeResize="0"/>
          <p:nvPr/>
        </p:nvPicPr>
        <p:blipFill>
          <a:blip r:embed="rId3">
            <a:alphaModFix/>
          </a:blip>
          <a:stretch>
            <a:fillRect/>
          </a:stretch>
        </p:blipFill>
        <p:spPr>
          <a:xfrm>
            <a:off x="1119175" y="1411413"/>
            <a:ext cx="6905625" cy="3400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400">
                <a:solidFill>
                  <a:srgbClr val="CC4125"/>
                </a:solidFill>
              </a:rPr>
              <a:t>WHOIS DB - Inetnum Object Example</a:t>
            </a:r>
            <a:endParaRPr/>
          </a:p>
        </p:txBody>
      </p:sp>
      <p:pic>
        <p:nvPicPr>
          <p:cNvPr id="161" name="Google Shape;161;p30"/>
          <p:cNvPicPr preferRelativeResize="0"/>
          <p:nvPr/>
        </p:nvPicPr>
        <p:blipFill>
          <a:blip r:embed="rId4">
            <a:alphaModFix/>
          </a:blip>
          <a:stretch>
            <a:fillRect/>
          </a:stretch>
        </p:blipFill>
        <p:spPr>
          <a:xfrm>
            <a:off x="1941175" y="1017725"/>
            <a:ext cx="4895074" cy="38209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400">
                <a:solidFill>
                  <a:srgbClr val="CC4125"/>
                </a:solidFill>
              </a:rPr>
              <a:t>Replicate Route(6) Objects</a:t>
            </a:r>
            <a:endParaRPr/>
          </a:p>
        </p:txBody>
      </p:sp>
      <p:sp>
        <p:nvSpPr>
          <p:cNvPr id="391" name="Google Shape;391;p66"/>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Submit the objects for creation</a:t>
            </a:r>
            <a:endParaRPr/>
          </a:p>
        </p:txBody>
      </p:sp>
      <p:pic>
        <p:nvPicPr>
          <p:cNvPr id="392" name="Google Shape;392;p66"/>
          <p:cNvPicPr preferRelativeResize="0"/>
          <p:nvPr/>
        </p:nvPicPr>
        <p:blipFill>
          <a:blip r:embed="rId3">
            <a:alphaModFix/>
          </a:blip>
          <a:stretch>
            <a:fillRect/>
          </a:stretch>
        </p:blipFill>
        <p:spPr>
          <a:xfrm>
            <a:off x="1243013" y="1419175"/>
            <a:ext cx="6657975" cy="35242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6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sz="1800"/>
              <a:t>Using WHOIS command line tool</a:t>
            </a:r>
            <a:endParaRPr sz="1800"/>
          </a:p>
          <a:p>
            <a:pPr indent="0" lvl="0" marL="457200" rtl="0" algn="l">
              <a:spcBef>
                <a:spcPts val="0"/>
              </a:spcBef>
              <a:spcAft>
                <a:spcPts val="0"/>
              </a:spcAft>
              <a:buNone/>
            </a:pPr>
            <a:r>
              <a:t/>
            </a:r>
            <a:endParaRPr sz="1800"/>
          </a:p>
          <a:p>
            <a:pPr indent="0" lvl="0" marL="0" rtl="0" algn="l">
              <a:spcBef>
                <a:spcPts val="0"/>
              </a:spcBef>
              <a:spcAft>
                <a:spcPts val="0"/>
              </a:spcAft>
              <a:buNone/>
            </a:pPr>
            <a:r>
              <a:rPr lang="en-GB" sz="1800"/>
              <a:t>Whois -h whois.afrinic.net -rB &lt;YourIPPrefixASN&gt;</a:t>
            </a:r>
            <a:endParaRPr sz="1800"/>
          </a:p>
          <a:p>
            <a:pPr indent="0" lvl="0" marL="0" rtl="0" algn="l">
              <a:spcBef>
                <a:spcPts val="0"/>
              </a:spcBef>
              <a:spcAft>
                <a:spcPts val="0"/>
              </a:spcAft>
              <a:buNone/>
            </a:pPr>
            <a:r>
              <a:rPr lang="en-GB" sz="1800"/>
              <a:t>Or whois -h whois.afrinic.net -rB &lt;Your IP Prefix&gt;</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GB" sz="1800"/>
              <a:t>Using the whois web interface (whois.afrinic.net)</a:t>
            </a:r>
            <a:endParaRPr sz="1800"/>
          </a:p>
          <a:p>
            <a:pPr indent="-342900" lvl="1" marL="914400" rtl="0" algn="l">
              <a:spcBef>
                <a:spcPts val="0"/>
              </a:spcBef>
              <a:spcAft>
                <a:spcPts val="0"/>
              </a:spcAft>
              <a:buSzPts val="1800"/>
              <a:buChar char="○"/>
            </a:pPr>
            <a:r>
              <a:rPr lang="en-GB" sz="1800"/>
              <a:t>Input search value (IP block)</a:t>
            </a:r>
            <a:endParaRPr sz="1800"/>
          </a:p>
          <a:p>
            <a:pPr indent="-342900" lvl="1" marL="914400" rtl="0" algn="l">
              <a:spcBef>
                <a:spcPts val="0"/>
              </a:spcBef>
              <a:spcAft>
                <a:spcPts val="0"/>
              </a:spcAft>
              <a:buSzPts val="1800"/>
              <a:buChar char="○"/>
            </a:pPr>
            <a:r>
              <a:rPr lang="en-GB" sz="1800"/>
              <a:t>Click flags and select “r” and “B”</a:t>
            </a:r>
            <a:endParaRPr sz="1800"/>
          </a:p>
          <a:p>
            <a:pPr indent="-342900" lvl="1" marL="914400" rtl="0" algn="l">
              <a:spcBef>
                <a:spcPts val="0"/>
              </a:spcBef>
              <a:spcAft>
                <a:spcPts val="0"/>
              </a:spcAft>
              <a:buSzPts val="1800"/>
              <a:buChar char="○"/>
            </a:pPr>
            <a:r>
              <a:rPr lang="en-GB" sz="1800"/>
              <a:t>Click search</a:t>
            </a:r>
            <a:endParaRPr sz="1800"/>
          </a:p>
          <a:p>
            <a:pPr indent="0" lvl="0" marL="0" rtl="0" algn="l">
              <a:spcBef>
                <a:spcPts val="0"/>
              </a:spcBef>
              <a:spcAft>
                <a:spcPts val="0"/>
              </a:spcAft>
              <a:buNone/>
            </a:pPr>
            <a:r>
              <a:t/>
            </a:r>
            <a:endParaRPr sz="1800"/>
          </a:p>
        </p:txBody>
      </p:sp>
      <p:sp>
        <p:nvSpPr>
          <p:cNvPr id="398" name="Google Shape;398;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400">
                <a:solidFill>
                  <a:srgbClr val="CC4125"/>
                </a:solidFill>
              </a:rPr>
              <a:t>Verify Your</a:t>
            </a:r>
            <a:r>
              <a:rPr lang="en-GB" sz="2400">
                <a:solidFill>
                  <a:srgbClr val="CC4125"/>
                </a:solidFill>
              </a:rPr>
              <a:t> IRR Object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68"/>
          <p:cNvSpPr txBox="1"/>
          <p:nvPr>
            <p:ph idx="1" type="body"/>
          </p:nvPr>
        </p:nvSpPr>
        <p:spPr>
          <a:xfrm>
            <a:off x="311700" y="1078200"/>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GB" sz="1800"/>
              <a:t>Creates route-map, AS path and ingress/egress filters</a:t>
            </a:r>
            <a:endParaRPr sz="1800"/>
          </a:p>
          <a:p>
            <a:pPr indent="-342900" lvl="0" marL="457200" rtl="0" algn="l">
              <a:spcBef>
                <a:spcPts val="0"/>
              </a:spcBef>
              <a:spcAft>
                <a:spcPts val="0"/>
              </a:spcAft>
              <a:buSzPts val="1800"/>
              <a:buAutoNum type="arabicPeriod"/>
            </a:pPr>
            <a:r>
              <a:rPr lang="en-GB" sz="1800"/>
              <a:t>route filtering using </a:t>
            </a:r>
            <a:r>
              <a:rPr lang="en-GB" sz="1800" u="sng">
                <a:solidFill>
                  <a:schemeClr val="hlink"/>
                </a:solidFill>
                <a:hlinkClick r:id="rId3"/>
              </a:rPr>
              <a:t>Internet Routing Registry (IRR)</a:t>
            </a:r>
            <a:r>
              <a:rPr lang="en-GB" sz="1800"/>
              <a:t> no longer an option, it’s simply the </a:t>
            </a:r>
            <a:r>
              <a:rPr lang="en-GB" sz="1800" u="sng">
                <a:solidFill>
                  <a:schemeClr val="hlink"/>
                </a:solidFill>
                <a:hlinkClick r:id="rId4"/>
              </a:rPr>
              <a:t>right thing to do</a:t>
            </a:r>
            <a:r>
              <a:rPr lang="en-GB" sz="1800"/>
              <a:t>.</a:t>
            </a:r>
            <a:endParaRPr sz="1800"/>
          </a:p>
          <a:p>
            <a:pPr indent="-342900" lvl="0" marL="457200" rtl="0" algn="l">
              <a:spcBef>
                <a:spcPts val="0"/>
              </a:spcBef>
              <a:spcAft>
                <a:spcPts val="0"/>
              </a:spcAft>
              <a:buSzPts val="1800"/>
              <a:buAutoNum type="arabicPeriod"/>
            </a:pPr>
            <a:r>
              <a:rPr lang="en-GB" sz="1800"/>
              <a:t>Avoid filter errors (typos) </a:t>
            </a:r>
            <a:endParaRPr sz="1800"/>
          </a:p>
          <a:p>
            <a:pPr indent="-342900" lvl="0" marL="457200" rtl="0" algn="l">
              <a:spcBef>
                <a:spcPts val="0"/>
              </a:spcBef>
              <a:spcAft>
                <a:spcPts val="0"/>
              </a:spcAft>
              <a:buSzPts val="1800"/>
              <a:buAutoNum type="arabicPeriod"/>
            </a:pPr>
            <a:r>
              <a:rPr lang="en-GB" sz="1800"/>
              <a:t>Filters consistent with documented policy</a:t>
            </a:r>
            <a:endParaRPr sz="1800"/>
          </a:p>
        </p:txBody>
      </p:sp>
      <p:sp>
        <p:nvSpPr>
          <p:cNvPr id="404" name="Google Shape;404;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400">
                <a:solidFill>
                  <a:srgbClr val="CC4125"/>
                </a:solidFill>
              </a:rPr>
              <a:t>Route Filtering with IRR</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6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marR="0" rtl="0" algn="l">
              <a:spcBef>
                <a:spcPts val="0"/>
              </a:spcBef>
              <a:spcAft>
                <a:spcPts val="0"/>
              </a:spcAft>
              <a:buClr>
                <a:srgbClr val="000000"/>
              </a:buClr>
              <a:buSzPts val="1800"/>
              <a:buFont typeface="Helvetica Neue"/>
              <a:buAutoNum type="arabicPeriod"/>
            </a:pPr>
            <a:r>
              <a:rPr b="0" i="0" lang="en-GB" sz="1800" u="none" cap="none" strike="noStrike">
                <a:solidFill>
                  <a:srgbClr val="000000"/>
                </a:solidFill>
                <a:latin typeface="Helvetica Neue"/>
                <a:ea typeface="Helvetica Neue"/>
                <a:cs typeface="Helvetica Neue"/>
                <a:sym typeface="Helvetica Neue"/>
              </a:rPr>
              <a:t>Members read through AFRINIC IRR docs published,</a:t>
            </a:r>
            <a:r>
              <a:rPr lang="en-GB" sz="1800">
                <a:solidFill>
                  <a:srgbClr val="000000"/>
                </a:solidFill>
              </a:rPr>
              <a:t> to ensure ease of use of the AFRINIC IRR</a:t>
            </a:r>
            <a:endParaRPr b="0" i="0" sz="1800" u="none" cap="none" strike="noStrike">
              <a:solidFill>
                <a:srgbClr val="000000"/>
              </a:solidFill>
              <a:latin typeface="Helvetica Neue"/>
              <a:ea typeface="Helvetica Neue"/>
              <a:cs typeface="Helvetica Neue"/>
              <a:sym typeface="Helvetica Neue"/>
            </a:endParaRPr>
          </a:p>
          <a:p>
            <a:pPr indent="-342900" lvl="0" marL="457200" marR="0" rtl="0" algn="l">
              <a:spcBef>
                <a:spcPts val="0"/>
              </a:spcBef>
              <a:spcAft>
                <a:spcPts val="0"/>
              </a:spcAft>
              <a:buClr>
                <a:srgbClr val="000000"/>
              </a:buClr>
              <a:buSzPts val="1800"/>
              <a:buFont typeface="Helvetica Neue"/>
              <a:buAutoNum type="arabicPeriod"/>
            </a:pPr>
            <a:r>
              <a:rPr b="0" i="0" lang="en-GB" sz="1800" u="none" cap="none" strike="noStrike">
                <a:solidFill>
                  <a:srgbClr val="000000"/>
                </a:solidFill>
                <a:latin typeface="Helvetica Neue"/>
                <a:ea typeface="Helvetica Neue"/>
                <a:cs typeface="Helvetica Neue"/>
                <a:sym typeface="Helvetica Neue"/>
              </a:rPr>
              <a:t>Contact details </a:t>
            </a:r>
            <a:r>
              <a:rPr lang="en-GB" sz="1800">
                <a:solidFill>
                  <a:srgbClr val="000000"/>
                </a:solidFill>
              </a:rPr>
              <a:t>kept up to date after staff movements.</a:t>
            </a:r>
            <a:endParaRPr sz="1800">
              <a:solidFill>
                <a:srgbClr val="000000"/>
              </a:solidFill>
            </a:endParaRPr>
          </a:p>
          <a:p>
            <a:pPr indent="-342900" lvl="0" marL="457200" marR="0" rtl="0" algn="l">
              <a:spcBef>
                <a:spcPts val="0"/>
              </a:spcBef>
              <a:spcAft>
                <a:spcPts val="0"/>
              </a:spcAft>
              <a:buClr>
                <a:srgbClr val="000000"/>
              </a:buClr>
              <a:buSzPts val="1800"/>
              <a:buFont typeface="Helvetica Neue"/>
              <a:buAutoNum type="arabicPeriod"/>
            </a:pPr>
            <a:r>
              <a:rPr b="0" i="0" lang="en-GB" sz="1800" u="none" cap="none" strike="noStrike">
                <a:solidFill>
                  <a:srgbClr val="000000"/>
                </a:solidFill>
                <a:latin typeface="Helvetica Neue"/>
                <a:ea typeface="Helvetica Neue"/>
                <a:cs typeface="Helvetica Neue"/>
                <a:sym typeface="Helvetica Neue"/>
              </a:rPr>
              <a:t>Maintainer passwords are kept up to date</a:t>
            </a:r>
            <a:endParaRPr sz="1800">
              <a:solidFill>
                <a:srgbClr val="000000"/>
              </a:solidFill>
            </a:endParaRPr>
          </a:p>
          <a:p>
            <a:pPr indent="-342900" lvl="0" marL="457200" marR="0" rtl="0" algn="l">
              <a:spcBef>
                <a:spcPts val="0"/>
              </a:spcBef>
              <a:spcAft>
                <a:spcPts val="0"/>
              </a:spcAft>
              <a:buClr>
                <a:srgbClr val="000000"/>
              </a:buClr>
              <a:buSzPts val="1800"/>
              <a:buFont typeface="Helvetica Neue"/>
              <a:buAutoNum type="arabicPeriod"/>
            </a:pPr>
            <a:r>
              <a:rPr b="0" i="0" lang="en-GB" sz="1800" u="none" cap="none" strike="noStrike">
                <a:solidFill>
                  <a:srgbClr val="000000"/>
                </a:solidFill>
                <a:latin typeface="Helvetica Neue"/>
                <a:ea typeface="Helvetica Neue"/>
                <a:cs typeface="Helvetica Neue"/>
                <a:sym typeface="Helvetica Neue"/>
              </a:rPr>
              <a:t>If you hold resources from AFRINIC, have your route object registered in the AFRINIC IRR</a:t>
            </a:r>
            <a:endParaRPr sz="1800">
              <a:solidFill>
                <a:srgbClr val="000000"/>
              </a:solidFill>
            </a:endParaRPr>
          </a:p>
          <a:p>
            <a:pPr indent="-342900" lvl="0" marL="457200" marR="0" rtl="0" algn="l">
              <a:spcBef>
                <a:spcPts val="0"/>
              </a:spcBef>
              <a:spcAft>
                <a:spcPts val="0"/>
              </a:spcAft>
              <a:buClr>
                <a:srgbClr val="000000"/>
              </a:buClr>
              <a:buSzPts val="1800"/>
              <a:buFont typeface="Helvetica Neue"/>
              <a:buAutoNum type="arabicPeriod"/>
            </a:pPr>
            <a:r>
              <a:rPr b="0" i="0" lang="en-GB" sz="1800" u="none" cap="none" strike="noStrike">
                <a:solidFill>
                  <a:srgbClr val="000000"/>
                </a:solidFill>
                <a:latin typeface="Helvetica Neue"/>
                <a:ea typeface="Helvetica Neue"/>
                <a:cs typeface="Helvetica Neue"/>
                <a:sym typeface="Helvetica Neue"/>
              </a:rPr>
              <a:t>Replicate route objects from other IRRs to AFRINIC to avoid being filtered after housekeeping by the other IRRs</a:t>
            </a:r>
            <a:endParaRPr sz="1800">
              <a:solidFill>
                <a:srgbClr val="000000"/>
              </a:solidFill>
            </a:endParaRPr>
          </a:p>
          <a:p>
            <a:pPr indent="-342900" lvl="0" marL="457200" marR="0" rtl="0" algn="l">
              <a:spcBef>
                <a:spcPts val="0"/>
              </a:spcBef>
              <a:spcAft>
                <a:spcPts val="0"/>
              </a:spcAft>
              <a:buClr>
                <a:srgbClr val="000000"/>
              </a:buClr>
              <a:buSzPts val="1800"/>
              <a:buFont typeface="Helvetica Neue"/>
              <a:buAutoNum type="arabicPeriod"/>
            </a:pPr>
            <a:r>
              <a:rPr b="0" i="0" lang="en-GB" sz="1800" u="none" cap="none" strike="noStrike">
                <a:solidFill>
                  <a:srgbClr val="000000"/>
                </a:solidFill>
                <a:latin typeface="Helvetica Neue"/>
                <a:ea typeface="Helvetica Neue"/>
                <a:cs typeface="Helvetica Neue"/>
                <a:sym typeface="Helvetica Neue"/>
              </a:rPr>
              <a:t>Inform AFRINIC in case your upstream provider does not </a:t>
            </a:r>
            <a:r>
              <a:rPr lang="en-GB" sz="1800">
                <a:solidFill>
                  <a:srgbClr val="000000"/>
                </a:solidFill>
              </a:rPr>
              <a:t>accept routes from the AFRINIC IRR, but insists on you using some other IRR.</a:t>
            </a:r>
            <a:endParaRPr b="0" i="0" sz="1800" u="none" cap="none" strike="noStrike">
              <a:solidFill>
                <a:srgbClr val="000000"/>
              </a:solidFill>
              <a:latin typeface="Helvetica Neue"/>
              <a:ea typeface="Helvetica Neue"/>
              <a:cs typeface="Helvetica Neue"/>
              <a:sym typeface="Helvetica Neue"/>
            </a:endParaRPr>
          </a:p>
        </p:txBody>
      </p:sp>
      <p:sp>
        <p:nvSpPr>
          <p:cNvPr id="410" name="Google Shape;410;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400">
                <a:solidFill>
                  <a:srgbClr val="CC4125"/>
                </a:solidFill>
              </a:rPr>
              <a:t>Recommendations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70"/>
          <p:cNvSpPr txBox="1"/>
          <p:nvPr>
            <p:ph idx="1" type="body"/>
          </p:nvPr>
        </p:nvSpPr>
        <p:spPr>
          <a:xfrm>
            <a:off x="250650" y="900650"/>
            <a:ext cx="8520600" cy="34164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GB" sz="2000">
                <a:solidFill>
                  <a:srgbClr val="000000"/>
                </a:solidFill>
              </a:rPr>
              <a:t>If </a:t>
            </a:r>
            <a:r>
              <a:rPr b="1" lang="en-GB" sz="2000">
                <a:solidFill>
                  <a:srgbClr val="000000"/>
                </a:solidFill>
              </a:rPr>
              <a:t>you are an upstream provider</a:t>
            </a:r>
            <a:r>
              <a:rPr lang="en-GB" sz="2000">
                <a:solidFill>
                  <a:srgbClr val="000000"/>
                </a:solidFill>
              </a:rPr>
              <a:t> using IRR to generate your filters and router configs:</a:t>
            </a:r>
            <a:endParaRPr sz="2000">
              <a:solidFill>
                <a:srgbClr val="000000"/>
              </a:solidFill>
            </a:endParaRPr>
          </a:p>
          <a:p>
            <a:pPr indent="-342900" lvl="0" marL="457200" marR="0" rtl="0" algn="l">
              <a:spcBef>
                <a:spcPts val="1600"/>
              </a:spcBef>
              <a:spcAft>
                <a:spcPts val="0"/>
              </a:spcAft>
              <a:buClr>
                <a:srgbClr val="000000"/>
              </a:buClr>
              <a:buSzPts val="1800"/>
              <a:buAutoNum type="arabicPeriod"/>
            </a:pPr>
            <a:r>
              <a:rPr lang="en-GB" sz="2000">
                <a:solidFill>
                  <a:srgbClr val="000000"/>
                </a:solidFill>
              </a:rPr>
              <a:t>Ensure your filters have been updated after the RIPE changes with source “RIPE-NONAUTH” to allow objects still on RIPE NCC’s IRR</a:t>
            </a:r>
            <a:endParaRPr sz="2000">
              <a:solidFill>
                <a:srgbClr val="000000"/>
              </a:solidFill>
            </a:endParaRPr>
          </a:p>
          <a:p>
            <a:pPr indent="0" lvl="0" marL="457200" marR="0" rtl="0" algn="l">
              <a:spcBef>
                <a:spcPts val="1600"/>
              </a:spcBef>
              <a:spcAft>
                <a:spcPts val="0"/>
              </a:spcAft>
              <a:buNone/>
            </a:pPr>
            <a:r>
              <a:t/>
            </a:r>
            <a:endParaRPr sz="600">
              <a:solidFill>
                <a:srgbClr val="000000"/>
              </a:solidFill>
            </a:endParaRPr>
          </a:p>
          <a:p>
            <a:pPr indent="-342900" lvl="0" marL="457200" marR="0" rtl="0" algn="l">
              <a:spcBef>
                <a:spcPts val="1600"/>
              </a:spcBef>
              <a:spcAft>
                <a:spcPts val="0"/>
              </a:spcAft>
              <a:buClr>
                <a:srgbClr val="000000"/>
              </a:buClr>
              <a:buSzPts val="1800"/>
              <a:buAutoNum type="arabicPeriod"/>
            </a:pPr>
            <a:r>
              <a:rPr lang="en-GB" sz="2000">
                <a:solidFill>
                  <a:srgbClr val="000000"/>
                </a:solidFill>
              </a:rPr>
              <a:t>Ensure your filters are updated with the AFRINIC IRR</a:t>
            </a:r>
            <a:endParaRPr sz="2000">
              <a:solidFill>
                <a:srgbClr val="000000"/>
              </a:solidFill>
            </a:endParaRPr>
          </a:p>
          <a:p>
            <a:pPr indent="0" lvl="0" marL="457200" marR="0" rtl="0" algn="l">
              <a:spcBef>
                <a:spcPts val="1600"/>
              </a:spcBef>
              <a:spcAft>
                <a:spcPts val="0"/>
              </a:spcAft>
              <a:buNone/>
            </a:pPr>
            <a:r>
              <a:t/>
            </a:r>
            <a:endParaRPr sz="600">
              <a:solidFill>
                <a:srgbClr val="000000"/>
              </a:solidFill>
            </a:endParaRPr>
          </a:p>
          <a:p>
            <a:pPr indent="-342900" lvl="0" marL="457200" marR="0" rtl="0" algn="l">
              <a:spcBef>
                <a:spcPts val="1600"/>
              </a:spcBef>
              <a:spcAft>
                <a:spcPts val="0"/>
              </a:spcAft>
              <a:buClr>
                <a:srgbClr val="000000"/>
              </a:buClr>
              <a:buSzPts val="1800"/>
              <a:buAutoNum type="arabicPeriod"/>
            </a:pPr>
            <a:r>
              <a:rPr lang="en-GB" sz="2000">
                <a:solidFill>
                  <a:srgbClr val="000000"/>
                </a:solidFill>
              </a:rPr>
              <a:t>Encourage adoption of AFRINIC IRR by your customers to ensure reliable routing information.</a:t>
            </a:r>
            <a:endParaRPr sz="2000">
              <a:solidFill>
                <a:srgbClr val="000000"/>
              </a:solidFill>
            </a:endParaRPr>
          </a:p>
        </p:txBody>
      </p:sp>
      <p:sp>
        <p:nvSpPr>
          <p:cNvPr id="416" name="Google Shape;416;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400">
                <a:solidFill>
                  <a:srgbClr val="CC4125"/>
                </a:solidFill>
              </a:rPr>
              <a:t>Recommendations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rgbClr val="984807"/>
              </a:buClr>
              <a:buSzPts val="2800"/>
              <a:buFont typeface="Helvetica Neue"/>
              <a:buNone/>
            </a:pPr>
            <a:r>
              <a:rPr b="1" i="0" lang="en-GB" sz="2400" u="none" cap="none" strike="noStrike">
                <a:solidFill>
                  <a:srgbClr val="984807"/>
                </a:solidFill>
                <a:latin typeface="Helvetica Neue"/>
                <a:ea typeface="Helvetica Neue"/>
                <a:cs typeface="Helvetica Neue"/>
                <a:sym typeface="Helvetica Neue"/>
              </a:rPr>
              <a:t>Be heard, Be Engaged!</a:t>
            </a:r>
            <a:endParaRPr b="1" i="0" sz="2400" u="none" cap="none" strike="noStrike">
              <a:solidFill>
                <a:srgbClr val="984807"/>
              </a:solidFill>
              <a:latin typeface="Helvetica Neue"/>
              <a:ea typeface="Helvetica Neue"/>
              <a:cs typeface="Helvetica Neue"/>
              <a:sym typeface="Helvetica Neue"/>
            </a:endParaRPr>
          </a:p>
        </p:txBody>
      </p:sp>
      <p:sp>
        <p:nvSpPr>
          <p:cNvPr id="422" name="Google Shape;422;p7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000000"/>
              </a:buClr>
              <a:buSzPts val="1800"/>
              <a:buFont typeface="Arial"/>
              <a:buNone/>
            </a:pPr>
            <a:r>
              <a:rPr b="0" i="0" lang="en-GB" sz="2000" u="none" cap="none" strike="noStrike">
                <a:solidFill>
                  <a:srgbClr val="000000"/>
                </a:solidFill>
                <a:latin typeface="Helvetica Neue"/>
                <a:ea typeface="Helvetica Neue"/>
                <a:cs typeface="Helvetica Neue"/>
                <a:sym typeface="Helvetica Neue"/>
              </a:rPr>
              <a:t>The AFRINIC Database Working Group is an open mailing list available for knowledge sharing and for proposing new ideas/solutions</a:t>
            </a:r>
            <a:endParaRPr b="0" i="0" sz="2000" u="none" cap="none" strike="noStrike">
              <a:solidFill>
                <a:srgbClr val="000000"/>
              </a:solidFill>
              <a:latin typeface="Helvetica Neue"/>
              <a:ea typeface="Helvetica Neue"/>
              <a:cs typeface="Helvetica Neue"/>
              <a:sym typeface="Helvetica Neue"/>
            </a:endParaRPr>
          </a:p>
          <a:p>
            <a:pPr indent="0" lvl="0" marL="0" marR="0" rtl="0" algn="l">
              <a:spcBef>
                <a:spcPts val="1600"/>
              </a:spcBef>
              <a:spcAft>
                <a:spcPts val="0"/>
              </a:spcAft>
              <a:buClr>
                <a:schemeClr val="dk1"/>
              </a:buClr>
              <a:buSzPts val="1800"/>
              <a:buFont typeface="Arial"/>
              <a:buNone/>
            </a:pPr>
            <a:r>
              <a:rPr b="0" i="0" lang="en-GB" sz="2000" u="none" cap="none" strike="noStrike">
                <a:solidFill>
                  <a:schemeClr val="dk1"/>
                </a:solidFill>
                <a:latin typeface="Helvetica Neue"/>
                <a:ea typeface="Helvetica Neue"/>
                <a:cs typeface="Helvetica Neue"/>
                <a:sym typeface="Helvetica Neue"/>
              </a:rPr>
              <a:t>Feel free to contribute your ideas on this list</a:t>
            </a:r>
            <a:endParaRPr b="0" i="0" sz="2000" u="none" cap="none" strike="noStrike">
              <a:solidFill>
                <a:srgbClr val="000000"/>
              </a:solidFill>
              <a:latin typeface="Helvetica Neue"/>
              <a:ea typeface="Helvetica Neue"/>
              <a:cs typeface="Helvetica Neue"/>
              <a:sym typeface="Helvetica Neue"/>
            </a:endParaRPr>
          </a:p>
          <a:p>
            <a:pPr indent="0" lvl="0" marL="0" marR="0" rtl="0" algn="l">
              <a:spcBef>
                <a:spcPts val="1600"/>
              </a:spcBef>
              <a:spcAft>
                <a:spcPts val="0"/>
              </a:spcAft>
              <a:buClr>
                <a:srgbClr val="000000"/>
              </a:buClr>
              <a:buSzPts val="1800"/>
              <a:buFont typeface="Arial"/>
              <a:buNone/>
            </a:pPr>
            <a:r>
              <a:rPr b="0" i="0" lang="en-GB" sz="2000" u="none" cap="none" strike="noStrike">
                <a:solidFill>
                  <a:srgbClr val="000000"/>
                </a:solidFill>
                <a:latin typeface="Helvetica Neue"/>
                <a:ea typeface="Helvetica Neue"/>
                <a:cs typeface="Helvetica Neue"/>
                <a:sym typeface="Helvetica Neue"/>
              </a:rPr>
              <a:t>Subscribe to our DBWG via </a:t>
            </a:r>
            <a:r>
              <a:rPr b="0" i="0" lang="en-GB" sz="2000" u="sng" cap="none" strike="noStrike">
                <a:solidFill>
                  <a:schemeClr val="hlink"/>
                </a:solidFill>
                <a:latin typeface="Helvetica Neue"/>
                <a:ea typeface="Helvetica Neue"/>
                <a:cs typeface="Helvetica Neue"/>
                <a:sym typeface="Helvetica Neue"/>
                <a:hlinkClick r:id="rId3"/>
              </a:rPr>
              <a:t>https://lists.afrinic.net/</a:t>
            </a:r>
            <a:r>
              <a:rPr b="0" i="0" lang="en-GB" sz="2000" u="none" cap="none" strike="noStrike">
                <a:solidFill>
                  <a:srgbClr val="000000"/>
                </a:solidFill>
                <a:latin typeface="Helvetica Neue"/>
                <a:ea typeface="Helvetica Neue"/>
                <a:cs typeface="Helvetica Neue"/>
                <a:sym typeface="Helvetica Neue"/>
              </a:rPr>
              <a:t> then “dbwg”</a:t>
            </a:r>
            <a:endParaRPr b="0" i="0" sz="2000" u="none" cap="none" strike="noStrike">
              <a:solidFill>
                <a:srgbClr val="000000"/>
              </a:solidFill>
              <a:latin typeface="Helvetica Neue"/>
              <a:ea typeface="Helvetica Neue"/>
              <a:cs typeface="Helvetica Neue"/>
              <a:sym typeface="Helvetica Neue"/>
            </a:endParaRPr>
          </a:p>
          <a:p>
            <a:pPr indent="0" lvl="0" marL="0" marR="0" rtl="0" algn="l">
              <a:spcBef>
                <a:spcPts val="1600"/>
              </a:spcBef>
              <a:spcAft>
                <a:spcPts val="0"/>
              </a:spcAft>
              <a:buClr>
                <a:schemeClr val="dk1"/>
              </a:buClr>
              <a:buSzPts val="1800"/>
              <a:buFont typeface="Arial"/>
              <a:buNone/>
            </a:pPr>
            <a:r>
              <a:t/>
            </a:r>
            <a:endParaRPr b="0" i="0" sz="2000" u="none" cap="none" strike="noStrike">
              <a:solidFill>
                <a:srgbClr val="000000"/>
              </a:solidFill>
              <a:latin typeface="Helvetica Neue"/>
              <a:ea typeface="Helvetica Neue"/>
              <a:cs typeface="Helvetica Neue"/>
              <a:sym typeface="Helvetica Neue"/>
            </a:endParaRPr>
          </a:p>
          <a:p>
            <a:pPr indent="0" lvl="0" marL="0" marR="0" rtl="0" algn="l">
              <a:spcBef>
                <a:spcPts val="1600"/>
              </a:spcBef>
              <a:spcAft>
                <a:spcPts val="0"/>
              </a:spcAft>
              <a:buClr>
                <a:srgbClr val="000000"/>
              </a:buClr>
              <a:buSzPts val="1800"/>
              <a:buFont typeface="Arial"/>
              <a:buNone/>
            </a:pPr>
            <a:r>
              <a:rPr b="0" i="0" lang="en-GB" sz="2000" u="none" cap="none" strike="noStrike">
                <a:solidFill>
                  <a:srgbClr val="000000"/>
                </a:solidFill>
                <a:latin typeface="Helvetica Neue"/>
                <a:ea typeface="Helvetica Neue"/>
                <a:cs typeface="Helvetica Neue"/>
                <a:sym typeface="Helvetica Neue"/>
              </a:rPr>
              <a:t>For any further help, contact </a:t>
            </a:r>
            <a:r>
              <a:rPr b="0" i="0" lang="en-GB" sz="2000" u="sng" cap="none" strike="noStrike">
                <a:solidFill>
                  <a:schemeClr val="hlink"/>
                </a:solidFill>
                <a:latin typeface="Helvetica Neue"/>
                <a:ea typeface="Helvetica Neue"/>
                <a:cs typeface="Helvetica Neue"/>
                <a:sym typeface="Helvetica Neue"/>
                <a:hlinkClick r:id="rId4"/>
              </a:rPr>
              <a:t>irr@afrinic.net</a:t>
            </a:r>
            <a:endParaRPr b="0" i="0" sz="2000" u="none" cap="none" strike="noStrike">
              <a:solidFill>
                <a:srgbClr val="000000"/>
              </a:solidFill>
              <a:latin typeface="Helvetica Neue"/>
              <a:ea typeface="Helvetica Neue"/>
              <a:cs typeface="Helvetica Neue"/>
              <a:sym typeface="Helvetica Neue"/>
            </a:endParaRPr>
          </a:p>
          <a:p>
            <a:pPr indent="0" lvl="0" marL="0" marR="0" rtl="0" algn="l">
              <a:spcBef>
                <a:spcPts val="1600"/>
              </a:spcBef>
              <a:spcAft>
                <a:spcPts val="1600"/>
              </a:spcAft>
              <a:buClr>
                <a:schemeClr val="dk1"/>
              </a:buClr>
              <a:buSzPts val="1800"/>
              <a:buFont typeface="Arial"/>
              <a:buNone/>
            </a:pPr>
            <a:r>
              <a:t/>
            </a:r>
            <a:endParaRPr b="0" i="0" sz="20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72"/>
          <p:cNvSpPr/>
          <p:nvPr/>
        </p:nvSpPr>
        <p:spPr>
          <a:xfrm>
            <a:off x="0" y="-85725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428" name="Google Shape;428;p72"/>
          <p:cNvSpPr/>
          <p:nvPr/>
        </p:nvSpPr>
        <p:spPr>
          <a:xfrm>
            <a:off x="0" y="-857250"/>
            <a:ext cx="4718050" cy="68580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D1B10"/>
              </a:solidFill>
              <a:latin typeface="Helvetica Neue"/>
              <a:ea typeface="Helvetica Neue"/>
              <a:cs typeface="Helvetica Neue"/>
              <a:sym typeface="Helvetica Neue"/>
            </a:endParaRPr>
          </a:p>
        </p:txBody>
      </p:sp>
      <p:sp>
        <p:nvSpPr>
          <p:cNvPr id="429" name="Google Shape;429;p72"/>
          <p:cNvSpPr txBox="1"/>
          <p:nvPr/>
        </p:nvSpPr>
        <p:spPr>
          <a:xfrm>
            <a:off x="747713" y="1500818"/>
            <a:ext cx="3141662" cy="181588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GB" sz="2800">
                <a:solidFill>
                  <a:schemeClr val="lt1"/>
                </a:solidFill>
                <a:latin typeface="Helvetica Neue"/>
                <a:ea typeface="Helvetica Neue"/>
                <a:cs typeface="Helvetica Neue"/>
                <a:sym typeface="Helvetica Neue"/>
              </a:rPr>
              <a:t>Thank you for your Attention</a:t>
            </a:r>
            <a:endParaRPr/>
          </a:p>
          <a:p>
            <a:pPr indent="0" lvl="0" marL="0" marR="0" rtl="0" algn="ctr">
              <a:spcBef>
                <a:spcPts val="0"/>
              </a:spcBef>
              <a:spcAft>
                <a:spcPts val="0"/>
              </a:spcAft>
              <a:buNone/>
            </a:pPr>
            <a:r>
              <a:t/>
            </a:r>
            <a:endParaRPr b="1" sz="2800">
              <a:solidFill>
                <a:schemeClr val="lt1"/>
              </a:solidFill>
              <a:latin typeface="Helvetica Neue"/>
              <a:ea typeface="Helvetica Neue"/>
              <a:cs typeface="Helvetica Neue"/>
              <a:sym typeface="Helvetica Neue"/>
            </a:endParaRPr>
          </a:p>
          <a:p>
            <a:pPr indent="0" lvl="0" marL="0" marR="0" rtl="0" algn="ctr">
              <a:spcBef>
                <a:spcPts val="0"/>
              </a:spcBef>
              <a:spcAft>
                <a:spcPts val="0"/>
              </a:spcAft>
              <a:buNone/>
            </a:pPr>
            <a:r>
              <a:rPr b="1" lang="en-GB" sz="2800">
                <a:solidFill>
                  <a:schemeClr val="lt1"/>
                </a:solidFill>
                <a:latin typeface="Helvetica Neue"/>
                <a:ea typeface="Helvetica Neue"/>
                <a:cs typeface="Helvetica Neue"/>
                <a:sym typeface="Helvetica Neue"/>
              </a:rPr>
              <a:t>Questions?</a:t>
            </a:r>
            <a:endParaRPr/>
          </a:p>
        </p:txBody>
      </p:sp>
      <p:grpSp>
        <p:nvGrpSpPr>
          <p:cNvPr id="430" name="Google Shape;430;p72"/>
          <p:cNvGrpSpPr/>
          <p:nvPr/>
        </p:nvGrpSpPr>
        <p:grpSpPr>
          <a:xfrm>
            <a:off x="5229832" y="1212479"/>
            <a:ext cx="3282850" cy="2410527"/>
            <a:chOff x="5266033" y="1848429"/>
            <a:chExt cx="3292438" cy="2418685"/>
          </a:xfrm>
        </p:grpSpPr>
        <p:sp>
          <p:nvSpPr>
            <p:cNvPr id="431" name="Google Shape;431;p72"/>
            <p:cNvSpPr txBox="1"/>
            <p:nvPr/>
          </p:nvSpPr>
          <p:spPr>
            <a:xfrm>
              <a:off x="7351734" y="1951051"/>
              <a:ext cx="1082700" cy="2316000"/>
            </a:xfrm>
            <a:prstGeom prst="rect">
              <a:avLst/>
            </a:prstGeom>
            <a:noFill/>
            <a:ln>
              <a:noFill/>
            </a:ln>
          </p:spPr>
          <p:txBody>
            <a:bodyPr anchorCtr="0" anchor="t" bIns="45700" lIns="91425" spcFirstLastPara="1" rIns="91425" wrap="square" tIns="45700">
              <a:noAutofit/>
            </a:bodyPr>
            <a:lstStyle/>
            <a:p>
              <a:pPr indent="0" lvl="0" marL="0" marR="0" rtl="0" algn="l">
                <a:lnSpc>
                  <a:spcPct val="200000"/>
                </a:lnSpc>
                <a:spcBef>
                  <a:spcPts val="0"/>
                </a:spcBef>
                <a:spcAft>
                  <a:spcPts val="0"/>
                </a:spcAft>
                <a:buNone/>
              </a:pPr>
              <a:r>
                <a:rPr b="1" lang="en-GB" sz="1200">
                  <a:solidFill>
                    <a:srgbClr val="FF6600"/>
                  </a:solidFill>
                  <a:latin typeface="Helvetica Neue"/>
                  <a:ea typeface="Helvetica Neue"/>
                  <a:cs typeface="Helvetica Neue"/>
                  <a:sym typeface="Helvetica Neue"/>
                </a:rPr>
                <a:t>afrinic</a:t>
              </a:r>
              <a:br>
                <a:rPr b="1" lang="en-GB" sz="1200">
                  <a:solidFill>
                    <a:srgbClr val="FF6600"/>
                  </a:solidFill>
                  <a:latin typeface="Helvetica Neue"/>
                  <a:ea typeface="Helvetica Neue"/>
                  <a:cs typeface="Helvetica Neue"/>
                  <a:sym typeface="Helvetica Neue"/>
                </a:rPr>
              </a:br>
              <a:r>
                <a:rPr b="1" lang="en-GB" sz="1200">
                  <a:solidFill>
                    <a:srgbClr val="FF6600"/>
                  </a:solidFill>
                  <a:latin typeface="Helvetica Neue"/>
                  <a:ea typeface="Helvetica Neue"/>
                  <a:cs typeface="Helvetica Neue"/>
                  <a:sym typeface="Helvetica Neue"/>
                </a:rPr>
                <a:t>afrinic</a:t>
              </a:r>
              <a:br>
                <a:rPr b="1" lang="en-GB" sz="1200">
                  <a:solidFill>
                    <a:srgbClr val="FF6600"/>
                  </a:solidFill>
                  <a:latin typeface="Helvetica Neue"/>
                  <a:ea typeface="Helvetica Neue"/>
                  <a:cs typeface="Helvetica Neue"/>
                  <a:sym typeface="Helvetica Neue"/>
                </a:rPr>
              </a:br>
              <a:r>
                <a:rPr b="1" lang="en-GB" sz="1200">
                  <a:solidFill>
                    <a:srgbClr val="FF6600"/>
                  </a:solidFill>
                  <a:latin typeface="Helvetica Neue"/>
                  <a:ea typeface="Helvetica Neue"/>
                  <a:cs typeface="Helvetica Neue"/>
                  <a:sym typeface="Helvetica Neue"/>
                </a:rPr>
                <a:t>afrinic</a:t>
              </a:r>
              <a:endParaRPr b="1" sz="1200">
                <a:solidFill>
                  <a:srgbClr val="FF6600"/>
                </a:solidFill>
                <a:latin typeface="Helvetica Neue"/>
                <a:ea typeface="Helvetica Neue"/>
                <a:cs typeface="Helvetica Neue"/>
                <a:sym typeface="Helvetica Neue"/>
              </a:endParaRPr>
            </a:p>
            <a:p>
              <a:pPr indent="0" lvl="0" marL="0" marR="0" rtl="0" algn="l">
                <a:lnSpc>
                  <a:spcPct val="200000"/>
                </a:lnSpc>
                <a:spcBef>
                  <a:spcPts val="0"/>
                </a:spcBef>
                <a:spcAft>
                  <a:spcPts val="0"/>
                </a:spcAft>
                <a:buNone/>
              </a:pPr>
              <a:r>
                <a:rPr b="1" lang="en-GB" sz="1200">
                  <a:solidFill>
                    <a:srgbClr val="FF6600"/>
                  </a:solidFill>
                  <a:latin typeface="Helvetica Neue"/>
                  <a:ea typeface="Helvetica Neue"/>
                  <a:cs typeface="Helvetica Neue"/>
                  <a:sym typeface="Helvetica Neue"/>
                </a:rPr>
                <a:t>afrinic</a:t>
              </a:r>
              <a:endParaRPr b="1" sz="1200">
                <a:solidFill>
                  <a:srgbClr val="FF6600"/>
                </a:solidFill>
                <a:latin typeface="Helvetica Neue"/>
                <a:ea typeface="Helvetica Neue"/>
                <a:cs typeface="Helvetica Neue"/>
                <a:sym typeface="Helvetica Neue"/>
              </a:endParaRPr>
            </a:p>
            <a:p>
              <a:pPr indent="0" lvl="0" marL="0" marR="0" rtl="0" algn="l">
                <a:lnSpc>
                  <a:spcPct val="200000"/>
                </a:lnSpc>
                <a:spcBef>
                  <a:spcPts val="0"/>
                </a:spcBef>
                <a:spcAft>
                  <a:spcPts val="0"/>
                </a:spcAft>
                <a:buNone/>
              </a:pPr>
              <a:r>
                <a:rPr b="1" lang="en-GB" sz="1200">
                  <a:solidFill>
                    <a:srgbClr val="FF6600"/>
                  </a:solidFill>
                  <a:latin typeface="Helvetica Neue"/>
                  <a:ea typeface="Helvetica Neue"/>
                  <a:cs typeface="Helvetica Neue"/>
                  <a:sym typeface="Helvetica Neue"/>
                </a:rPr>
                <a:t>afrinic</a:t>
              </a:r>
              <a:endParaRPr b="1" sz="1200">
                <a:solidFill>
                  <a:srgbClr val="FF6600"/>
                </a:solidFill>
                <a:latin typeface="Helvetica Neue"/>
                <a:ea typeface="Helvetica Neue"/>
                <a:cs typeface="Helvetica Neue"/>
                <a:sym typeface="Helvetica Neue"/>
              </a:endParaRPr>
            </a:p>
            <a:p>
              <a:pPr indent="0" lvl="0" marL="0" marR="0" rtl="0" algn="l">
                <a:lnSpc>
                  <a:spcPct val="200000"/>
                </a:lnSpc>
                <a:spcBef>
                  <a:spcPts val="0"/>
                </a:spcBef>
                <a:spcAft>
                  <a:spcPts val="0"/>
                </a:spcAft>
                <a:buNone/>
              </a:pPr>
              <a:r>
                <a:rPr b="1" lang="en-GB" sz="1200">
                  <a:solidFill>
                    <a:srgbClr val="FF6600"/>
                  </a:solidFill>
                  <a:latin typeface="Helvetica Neue"/>
                  <a:ea typeface="Helvetica Neue"/>
                  <a:cs typeface="Helvetica Neue"/>
                  <a:sym typeface="Helvetica Neue"/>
                </a:rPr>
                <a:t>afrinic</a:t>
              </a:r>
              <a:endParaRPr b="1" sz="1200">
                <a:solidFill>
                  <a:srgbClr val="FF6600"/>
                </a:solidFill>
                <a:latin typeface="Helvetica Neue"/>
                <a:ea typeface="Helvetica Neue"/>
                <a:cs typeface="Helvetica Neue"/>
                <a:sym typeface="Helvetica Neue"/>
              </a:endParaRPr>
            </a:p>
          </p:txBody>
        </p:sp>
        <p:sp>
          <p:nvSpPr>
            <p:cNvPr id="432" name="Google Shape;432;p72"/>
            <p:cNvSpPr txBox="1"/>
            <p:nvPr/>
          </p:nvSpPr>
          <p:spPr>
            <a:xfrm>
              <a:off x="7843571" y="1951051"/>
              <a:ext cx="714900" cy="2316000"/>
            </a:xfrm>
            <a:prstGeom prst="rect">
              <a:avLst/>
            </a:prstGeom>
            <a:noFill/>
            <a:ln>
              <a:noFill/>
            </a:ln>
          </p:spPr>
          <p:txBody>
            <a:bodyPr anchorCtr="0" anchor="t" bIns="45700" lIns="91425" spcFirstLastPara="1" rIns="91425" wrap="square" tIns="45700">
              <a:noAutofit/>
            </a:bodyPr>
            <a:lstStyle/>
            <a:p>
              <a:pPr indent="0" lvl="0" marL="0" marR="0" rtl="0" algn="l">
                <a:lnSpc>
                  <a:spcPct val="200000"/>
                </a:lnSpc>
                <a:spcBef>
                  <a:spcPts val="0"/>
                </a:spcBef>
                <a:spcAft>
                  <a:spcPts val="0"/>
                </a:spcAft>
                <a:buNone/>
              </a:pPr>
              <a:r>
                <a:t/>
              </a:r>
              <a:endParaRPr b="1" sz="1200">
                <a:solidFill>
                  <a:srgbClr val="3F3F3F"/>
                </a:solidFill>
                <a:latin typeface="Helvetica Neue"/>
                <a:ea typeface="Helvetica Neue"/>
                <a:cs typeface="Helvetica Neue"/>
                <a:sym typeface="Helvetica Neue"/>
              </a:endParaRPr>
            </a:p>
            <a:p>
              <a:pPr indent="0" lvl="0" marL="0" marR="0" rtl="0" algn="l">
                <a:lnSpc>
                  <a:spcPct val="200000"/>
                </a:lnSpc>
                <a:spcBef>
                  <a:spcPts val="0"/>
                </a:spcBef>
                <a:spcAft>
                  <a:spcPts val="0"/>
                </a:spcAft>
                <a:buNone/>
              </a:pPr>
              <a:r>
                <a:t/>
              </a:r>
              <a:endParaRPr b="1" sz="1200">
                <a:solidFill>
                  <a:srgbClr val="3F3F3F"/>
                </a:solidFill>
                <a:latin typeface="Helvetica Neue"/>
                <a:ea typeface="Helvetica Neue"/>
                <a:cs typeface="Helvetica Neue"/>
                <a:sym typeface="Helvetica Neue"/>
              </a:endParaRPr>
            </a:p>
            <a:p>
              <a:pPr indent="0" lvl="0" marL="0" marR="0" rtl="0" algn="l">
                <a:lnSpc>
                  <a:spcPct val="200000"/>
                </a:lnSpc>
                <a:spcBef>
                  <a:spcPts val="0"/>
                </a:spcBef>
                <a:spcAft>
                  <a:spcPts val="0"/>
                </a:spcAft>
                <a:buNone/>
              </a:pPr>
              <a:r>
                <a:t/>
              </a:r>
              <a:endParaRPr b="1" sz="1200">
                <a:solidFill>
                  <a:srgbClr val="3F3F3F"/>
                </a:solidFill>
                <a:latin typeface="Helvetica Neue"/>
                <a:ea typeface="Helvetica Neue"/>
                <a:cs typeface="Helvetica Neue"/>
                <a:sym typeface="Helvetica Neue"/>
              </a:endParaRPr>
            </a:p>
            <a:p>
              <a:pPr indent="0" lvl="0" marL="0" marR="0" rtl="0" algn="l">
                <a:lnSpc>
                  <a:spcPct val="200000"/>
                </a:lnSpc>
                <a:spcBef>
                  <a:spcPts val="0"/>
                </a:spcBef>
                <a:spcAft>
                  <a:spcPts val="0"/>
                </a:spcAft>
                <a:buNone/>
              </a:pPr>
              <a:r>
                <a:t/>
              </a:r>
              <a:endParaRPr b="1" sz="1200">
                <a:solidFill>
                  <a:srgbClr val="3F3F3F"/>
                </a:solidFill>
                <a:latin typeface="Helvetica Neue"/>
                <a:ea typeface="Helvetica Neue"/>
                <a:cs typeface="Helvetica Neue"/>
                <a:sym typeface="Helvetica Neue"/>
              </a:endParaRPr>
            </a:p>
            <a:p>
              <a:pPr indent="0" lvl="0" marL="0" marR="0" rtl="0" algn="l">
                <a:lnSpc>
                  <a:spcPct val="200000"/>
                </a:lnSpc>
                <a:spcBef>
                  <a:spcPts val="0"/>
                </a:spcBef>
                <a:spcAft>
                  <a:spcPts val="0"/>
                </a:spcAft>
                <a:buNone/>
              </a:pPr>
              <a:r>
                <a:rPr b="1" lang="en-GB" sz="1200">
                  <a:solidFill>
                    <a:srgbClr val="3F3F3F"/>
                  </a:solidFill>
                  <a:latin typeface="Helvetica Neue"/>
                  <a:ea typeface="Helvetica Neue"/>
                  <a:cs typeface="Helvetica Neue"/>
                  <a:sym typeface="Helvetica Neue"/>
                </a:rPr>
                <a:t>media</a:t>
              </a:r>
              <a:endParaRPr/>
            </a:p>
            <a:p>
              <a:pPr indent="0" lvl="0" marL="0" marR="0" rtl="0" algn="l">
                <a:lnSpc>
                  <a:spcPct val="200000"/>
                </a:lnSpc>
                <a:spcBef>
                  <a:spcPts val="0"/>
                </a:spcBef>
                <a:spcAft>
                  <a:spcPts val="0"/>
                </a:spcAft>
                <a:buNone/>
              </a:pPr>
              <a:r>
                <a:rPr b="1" lang="en-GB" sz="1200">
                  <a:solidFill>
                    <a:srgbClr val="3F3F3F"/>
                  </a:solidFill>
                  <a:latin typeface="Helvetica Neue"/>
                  <a:ea typeface="Helvetica Neue"/>
                  <a:cs typeface="Helvetica Neue"/>
                  <a:sym typeface="Helvetica Neue"/>
                </a:rPr>
                <a:t>.net</a:t>
              </a:r>
              <a:endParaRPr b="1" sz="1200">
                <a:solidFill>
                  <a:schemeClr val="dk1"/>
                </a:solidFill>
                <a:latin typeface="Helvetica Neue"/>
                <a:ea typeface="Helvetica Neue"/>
                <a:cs typeface="Helvetica Neue"/>
                <a:sym typeface="Helvetica Neue"/>
              </a:endParaRPr>
            </a:p>
          </p:txBody>
        </p:sp>
        <p:pic>
          <p:nvPicPr>
            <p:cNvPr descr="icon.eps" id="433" name="Google Shape;433;p72"/>
            <p:cNvPicPr preferRelativeResize="0"/>
            <p:nvPr/>
          </p:nvPicPr>
          <p:blipFill rotWithShape="1">
            <a:blip r:embed="rId3">
              <a:alphaModFix/>
            </a:blip>
            <a:srcRect b="0" l="0" r="0" t="0"/>
            <a:stretch/>
          </p:blipFill>
          <p:spPr>
            <a:xfrm>
              <a:off x="5266033" y="1848429"/>
              <a:ext cx="431819" cy="2400657"/>
            </a:xfrm>
            <a:prstGeom prst="rect">
              <a:avLst/>
            </a:prstGeom>
            <a:noFill/>
            <a:ln>
              <a:noFill/>
            </a:ln>
          </p:spPr>
        </p:pic>
        <p:sp>
          <p:nvSpPr>
            <p:cNvPr id="434" name="Google Shape;434;p72"/>
            <p:cNvSpPr txBox="1"/>
            <p:nvPr/>
          </p:nvSpPr>
          <p:spPr>
            <a:xfrm>
              <a:off x="5381526" y="1951114"/>
              <a:ext cx="2151000" cy="2316000"/>
            </a:xfrm>
            <a:prstGeom prst="rect">
              <a:avLst/>
            </a:prstGeom>
            <a:noFill/>
            <a:ln>
              <a:noFill/>
            </a:ln>
          </p:spPr>
          <p:txBody>
            <a:bodyPr anchorCtr="0" anchor="t" bIns="45700" lIns="91425" spcFirstLastPara="1" rIns="91425" wrap="square" tIns="45700">
              <a:noAutofit/>
            </a:bodyPr>
            <a:lstStyle/>
            <a:p>
              <a:pPr indent="0" lvl="0" marL="0" marR="0" rtl="0" algn="r">
                <a:lnSpc>
                  <a:spcPct val="200000"/>
                </a:lnSpc>
                <a:spcBef>
                  <a:spcPts val="0"/>
                </a:spcBef>
                <a:spcAft>
                  <a:spcPts val="0"/>
                </a:spcAft>
                <a:buNone/>
              </a:pPr>
              <a:r>
                <a:rPr b="1" lang="en-GB" sz="1200">
                  <a:solidFill>
                    <a:srgbClr val="3F3F3F"/>
                  </a:solidFill>
                  <a:latin typeface="Helvetica Neue"/>
                  <a:ea typeface="Helvetica Neue"/>
                  <a:cs typeface="Helvetica Neue"/>
                  <a:sym typeface="Helvetica Neue"/>
                </a:rPr>
                <a:t>twitter.com/</a:t>
              </a:r>
              <a:br>
                <a:rPr b="1" lang="en-GB" sz="1200">
                  <a:solidFill>
                    <a:srgbClr val="3F3F3F"/>
                  </a:solidFill>
                  <a:latin typeface="Helvetica Neue"/>
                  <a:ea typeface="Helvetica Neue"/>
                  <a:cs typeface="Helvetica Neue"/>
                  <a:sym typeface="Helvetica Neue"/>
                </a:rPr>
              </a:br>
              <a:r>
                <a:rPr b="1" lang="en-GB" sz="1200">
                  <a:solidFill>
                    <a:srgbClr val="3F3F3F"/>
                  </a:solidFill>
                  <a:latin typeface="Helvetica Neue"/>
                  <a:ea typeface="Helvetica Neue"/>
                  <a:cs typeface="Helvetica Neue"/>
                  <a:sym typeface="Helvetica Neue"/>
                </a:rPr>
                <a:t>flickr.com/</a:t>
              </a:r>
              <a:endParaRPr b="1" sz="1200">
                <a:solidFill>
                  <a:srgbClr val="FF6600"/>
                </a:solidFill>
                <a:latin typeface="Helvetica Neue"/>
                <a:ea typeface="Helvetica Neue"/>
                <a:cs typeface="Helvetica Neue"/>
                <a:sym typeface="Helvetica Neue"/>
              </a:endParaRPr>
            </a:p>
            <a:p>
              <a:pPr indent="0" lvl="0" marL="0" marR="0" rtl="0" algn="r">
                <a:lnSpc>
                  <a:spcPct val="200000"/>
                </a:lnSpc>
                <a:spcBef>
                  <a:spcPts val="0"/>
                </a:spcBef>
                <a:spcAft>
                  <a:spcPts val="0"/>
                </a:spcAft>
                <a:buNone/>
              </a:pPr>
              <a:r>
                <a:rPr b="1" lang="en-GB" sz="1200">
                  <a:solidFill>
                    <a:srgbClr val="3F3F3F"/>
                  </a:solidFill>
                  <a:latin typeface="Helvetica Neue"/>
                  <a:ea typeface="Helvetica Neue"/>
                  <a:cs typeface="Helvetica Neue"/>
                  <a:sym typeface="Helvetica Neue"/>
                </a:rPr>
                <a:t>facebook.com/</a:t>
              </a:r>
              <a:br>
                <a:rPr b="1" lang="en-GB" sz="1200">
                  <a:solidFill>
                    <a:srgbClr val="3F3F3F"/>
                  </a:solidFill>
                  <a:latin typeface="Helvetica Neue"/>
                  <a:ea typeface="Helvetica Neue"/>
                  <a:cs typeface="Helvetica Neue"/>
                  <a:sym typeface="Helvetica Neue"/>
                </a:rPr>
              </a:br>
              <a:r>
                <a:rPr b="1" lang="en-GB" sz="1200">
                  <a:solidFill>
                    <a:srgbClr val="3F3F3F"/>
                  </a:solidFill>
                  <a:latin typeface="Helvetica Neue"/>
                  <a:ea typeface="Helvetica Neue"/>
                  <a:cs typeface="Helvetica Neue"/>
                  <a:sym typeface="Helvetica Neue"/>
                </a:rPr>
                <a:t>linkedin.com/company/</a:t>
              </a:r>
              <a:br>
                <a:rPr b="1" lang="en-GB" sz="1200">
                  <a:solidFill>
                    <a:srgbClr val="3F3F3F"/>
                  </a:solidFill>
                  <a:latin typeface="Helvetica Neue"/>
                  <a:ea typeface="Helvetica Neue"/>
                  <a:cs typeface="Helvetica Neue"/>
                  <a:sym typeface="Helvetica Neue"/>
                </a:rPr>
              </a:br>
              <a:r>
                <a:rPr b="1" lang="en-GB" sz="1200">
                  <a:solidFill>
                    <a:srgbClr val="3F3F3F"/>
                  </a:solidFill>
                  <a:latin typeface="Helvetica Neue"/>
                  <a:ea typeface="Helvetica Neue"/>
                  <a:cs typeface="Helvetica Neue"/>
                  <a:sym typeface="Helvetica Neue"/>
                </a:rPr>
                <a:t>youtube.com/</a:t>
              </a:r>
              <a:br>
                <a:rPr b="1" lang="en-GB" sz="1200">
                  <a:solidFill>
                    <a:srgbClr val="3F3F3F"/>
                  </a:solidFill>
                  <a:latin typeface="Helvetica Neue"/>
                  <a:ea typeface="Helvetica Neue"/>
                  <a:cs typeface="Helvetica Neue"/>
                  <a:sym typeface="Helvetica Neue"/>
                </a:rPr>
              </a:br>
              <a:r>
                <a:rPr b="1" lang="en-GB" sz="1200">
                  <a:solidFill>
                    <a:srgbClr val="3F3F3F"/>
                  </a:solidFill>
                  <a:latin typeface="Helvetica Neue"/>
                  <a:ea typeface="Helvetica Neue"/>
                  <a:cs typeface="Helvetica Neue"/>
                  <a:sym typeface="Helvetica Neue"/>
                </a:rPr>
                <a:t>www.</a:t>
              </a:r>
              <a:endParaRPr b="1" sz="1200">
                <a:solidFill>
                  <a:srgbClr val="FF6600"/>
                </a:solidFill>
                <a:latin typeface="Helvetica Neue"/>
                <a:ea typeface="Helvetica Neue"/>
                <a:cs typeface="Helvetica Neue"/>
                <a:sym typeface="Helvetica Neue"/>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400">
                <a:solidFill>
                  <a:srgbClr val="CC4125"/>
                </a:solidFill>
              </a:rPr>
              <a:t>WHOIS DB - Database Queries</a:t>
            </a:r>
            <a:endParaRPr/>
          </a:p>
        </p:txBody>
      </p:sp>
      <p:sp>
        <p:nvSpPr>
          <p:cNvPr id="167" name="Google Shape;167;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Two ways to query the AFRINIC whois database:</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GB" sz="2000"/>
              <a:t>The Whois Web Interface accessible at:</a:t>
            </a:r>
            <a:endParaRPr sz="2000"/>
          </a:p>
          <a:p>
            <a:pPr indent="0" lvl="0" marL="914400" rtl="0" algn="l">
              <a:spcBef>
                <a:spcPts val="0"/>
              </a:spcBef>
              <a:spcAft>
                <a:spcPts val="0"/>
              </a:spcAft>
              <a:buNone/>
            </a:pPr>
            <a:r>
              <a:rPr lang="en-GB" sz="2000" u="sng">
                <a:solidFill>
                  <a:schemeClr val="hlink"/>
                </a:solidFill>
                <a:hlinkClick r:id="rId3"/>
              </a:rPr>
              <a:t>https://whois.afrinic.net</a:t>
            </a:r>
            <a:endParaRPr sz="2000"/>
          </a:p>
          <a:p>
            <a:pPr indent="0" lvl="0" marL="0" rtl="0" algn="l">
              <a:spcBef>
                <a:spcPts val="0"/>
              </a:spcBef>
              <a:spcAft>
                <a:spcPts val="0"/>
              </a:spcAft>
              <a:buNone/>
            </a:pPr>
            <a:r>
              <a:t/>
            </a:r>
            <a:endParaRPr sz="2000"/>
          </a:p>
          <a:p>
            <a:pPr indent="-355600" lvl="0" marL="457200" rtl="0" algn="l">
              <a:spcBef>
                <a:spcPts val="0"/>
              </a:spcBef>
              <a:spcAft>
                <a:spcPts val="0"/>
              </a:spcAft>
              <a:buSzPts val="2000"/>
              <a:buChar char="●"/>
            </a:pPr>
            <a:r>
              <a:rPr lang="en-GB" sz="2000"/>
              <a:t>The Whois CLI client which can be downloaded at:</a:t>
            </a:r>
            <a:endParaRPr sz="2000"/>
          </a:p>
          <a:p>
            <a:pPr indent="457200" lvl="0" marL="457200" rtl="0" algn="l">
              <a:spcBef>
                <a:spcPts val="0"/>
              </a:spcBef>
              <a:spcAft>
                <a:spcPts val="0"/>
              </a:spcAft>
              <a:buNone/>
            </a:pPr>
            <a:r>
              <a:rPr lang="en-GB" sz="2000" u="sng">
                <a:solidFill>
                  <a:schemeClr val="hlink"/>
                </a:solidFill>
                <a:hlinkClick r:id="rId4"/>
              </a:rPr>
              <a:t>http://ftp.afrinic.net/db/</a:t>
            </a:r>
            <a:endParaRPr sz="2000"/>
          </a:p>
          <a:p>
            <a:pPr indent="457200" lvl="0" marL="457200" rtl="0" algn="l">
              <a:spcBef>
                <a:spcPts val="0"/>
              </a:spcBef>
              <a:spcAft>
                <a:spcPts val="0"/>
              </a:spcAft>
              <a:buNone/>
            </a:pPr>
            <a:r>
              <a:t/>
            </a:r>
            <a:endParaRPr sz="2000"/>
          </a:p>
          <a:p>
            <a:pPr indent="457200" lvl="0" marL="457200" rtl="0" algn="l">
              <a:spcBef>
                <a:spcPts val="0"/>
              </a:spcBef>
              <a:spcAft>
                <a:spcPts val="0"/>
              </a:spcAft>
              <a:buNone/>
            </a:pPr>
            <a:r>
              <a:rPr i="1" lang="en-GB" sz="2000"/>
              <a:t>$ whois </a:t>
            </a:r>
            <a:r>
              <a:rPr b="1" i="1" lang="en-GB" sz="2000"/>
              <a:t>-h whois.afrinic.net</a:t>
            </a:r>
            <a:r>
              <a:rPr i="1" lang="en-GB" sz="2000"/>
              <a:t> -rB 196.1.0.0/24</a:t>
            </a:r>
            <a:endParaRPr i="1" sz="2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400">
                <a:solidFill>
                  <a:srgbClr val="CC4125"/>
                </a:solidFill>
              </a:rPr>
              <a:t>WHOIS DB - Object Protection</a:t>
            </a:r>
            <a:endParaRPr/>
          </a:p>
        </p:txBody>
      </p:sp>
      <p:sp>
        <p:nvSpPr>
          <p:cNvPr id="173" name="Google Shape;173;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Objects on the whois database are protected by a maintainer(mntner) via the ‘mnt-by’ attribute. The maintainer is itself an object on the AFRINIC whois database.</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Each maintainer object has a password or PGP key linked to it which will be required when creating or updating other objects which are protected by the maintainer.</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sp>
        <p:nvSpPr>
          <p:cNvPr id="179" name="Google Shape;179;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600">
              <a:solidFill>
                <a:srgbClr val="CC4125"/>
              </a:solidFill>
            </a:endParaRPr>
          </a:p>
          <a:p>
            <a:pPr indent="0" lvl="0" marL="0" rtl="0" algn="ctr">
              <a:spcBef>
                <a:spcPts val="0"/>
              </a:spcBef>
              <a:spcAft>
                <a:spcPts val="0"/>
              </a:spcAft>
              <a:buNone/>
            </a:pPr>
            <a:r>
              <a:rPr b="1" i="1" lang="en-GB" sz="4800">
                <a:solidFill>
                  <a:srgbClr val="CC4125"/>
                </a:solidFill>
              </a:rPr>
              <a:t>Overview of the AFRINIC IRR</a:t>
            </a:r>
            <a:endParaRPr b="1" i="1" sz="4800">
              <a:solidFill>
                <a:srgbClr val="CC4125"/>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400">
                <a:solidFill>
                  <a:srgbClr val="CC4125"/>
                </a:solidFill>
              </a:rPr>
              <a:t>What is a Routing Registry?</a:t>
            </a:r>
            <a:endParaRPr/>
          </a:p>
        </p:txBody>
      </p:sp>
      <p:sp>
        <p:nvSpPr>
          <p:cNvPr id="185" name="Google Shape;185;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dk1"/>
              </a:buClr>
              <a:buSzPts val="1800"/>
              <a:buFont typeface="Arial"/>
              <a:buChar char="●"/>
            </a:pPr>
            <a:r>
              <a:rPr lang="en-GB" sz="2000"/>
              <a:t>Distributed databases with public routing policy information, mirroring each other: AFRINIC, RIPE, APNIC, RADB, Level3, etc...</a:t>
            </a:r>
            <a:endParaRPr sz="1800"/>
          </a:p>
          <a:p>
            <a:pPr indent="-317500" lvl="1" marL="914400" rtl="0" algn="l">
              <a:spcBef>
                <a:spcPts val="0"/>
              </a:spcBef>
              <a:spcAft>
                <a:spcPts val="0"/>
              </a:spcAft>
              <a:buSzPts val="1400"/>
              <a:buChar char="○"/>
            </a:pPr>
            <a:r>
              <a:rPr lang="en-GB" sz="1800"/>
              <a:t>BGP does not provide a mechanism to publish/communicate the policies themselves</a:t>
            </a:r>
            <a:endParaRPr sz="1800"/>
          </a:p>
          <a:p>
            <a:pPr indent="-317500" lvl="1" marL="914400" rtl="0" algn="l">
              <a:spcBef>
                <a:spcPts val="0"/>
              </a:spcBef>
              <a:spcAft>
                <a:spcPts val="0"/>
              </a:spcAft>
              <a:buSzPts val="1400"/>
              <a:buChar char="○"/>
            </a:pPr>
            <a:r>
              <a:rPr lang="en-GB" sz="1800"/>
              <a:t>The routing registry provides this functionality</a:t>
            </a:r>
            <a:endParaRPr sz="2000"/>
          </a:p>
          <a:p>
            <a:pPr indent="0" lvl="0" marL="0" rtl="0" algn="l">
              <a:spcBef>
                <a:spcPts val="0"/>
              </a:spcBef>
              <a:spcAft>
                <a:spcPts val="0"/>
              </a:spcAft>
              <a:buNone/>
            </a:pPr>
            <a:r>
              <a:t/>
            </a:r>
            <a:endParaRPr sz="2000"/>
          </a:p>
          <a:p>
            <a:pPr indent="-355600" lvl="0" marL="457200" rtl="0" algn="l">
              <a:spcBef>
                <a:spcPts val="0"/>
              </a:spcBef>
              <a:spcAft>
                <a:spcPts val="0"/>
              </a:spcAft>
              <a:buSzPts val="2000"/>
              <a:buChar char="●"/>
            </a:pPr>
            <a:r>
              <a:rPr lang="en-GB" sz="2000"/>
              <a:t>Routing policy information can be published in a series of objects</a:t>
            </a:r>
            <a:endParaRPr sz="2000"/>
          </a:p>
          <a:p>
            <a:pPr indent="-342900" lvl="1" marL="914400" rtl="0" algn="l">
              <a:spcBef>
                <a:spcPts val="0"/>
              </a:spcBef>
              <a:spcAft>
                <a:spcPts val="0"/>
              </a:spcAft>
              <a:buSzPts val="1800"/>
              <a:buChar char="○"/>
            </a:pPr>
            <a:r>
              <a:rPr lang="en-GB" sz="1800"/>
              <a:t>Stability and consistency of routing</a:t>
            </a:r>
            <a:endParaRPr sz="1800"/>
          </a:p>
          <a:p>
            <a:pPr indent="-342900" lvl="1" marL="914400" rtl="0" algn="l">
              <a:spcBef>
                <a:spcPts val="0"/>
              </a:spcBef>
              <a:spcAft>
                <a:spcPts val="0"/>
              </a:spcAft>
              <a:buSzPts val="1800"/>
              <a:buChar char="○"/>
            </a:pPr>
            <a:r>
              <a:rPr lang="en-GB" sz="1800"/>
              <a:t>Network operators share information</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400">
                <a:solidFill>
                  <a:srgbClr val="CC4125"/>
                </a:solidFill>
              </a:rPr>
              <a:t>Why do we need a routing registry?</a:t>
            </a:r>
            <a:endParaRPr/>
          </a:p>
        </p:txBody>
      </p:sp>
      <p:sp>
        <p:nvSpPr>
          <p:cNvPr id="191" name="Google Shape;191;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The IRR contains </a:t>
            </a:r>
            <a:r>
              <a:rPr lang="en-GB" sz="1800"/>
              <a:t>announced</a:t>
            </a:r>
            <a:r>
              <a:rPr lang="en-GB" sz="1800"/>
              <a:t> routes and routing policy in a common format that network operators can use to configure their backbone routers.</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GB" sz="1800"/>
              <a:t>Document routing policy</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GB" sz="1800"/>
              <a:t>Required by some Transit Providers &amp; IXPs</a:t>
            </a:r>
            <a:endParaRPr sz="1800"/>
          </a:p>
          <a:p>
            <a:pPr indent="-342900" lvl="1" marL="914400" rtl="0" algn="l">
              <a:spcBef>
                <a:spcPts val="0"/>
              </a:spcBef>
              <a:spcAft>
                <a:spcPts val="0"/>
              </a:spcAft>
              <a:buSzPts val="1800"/>
              <a:buChar char="○"/>
            </a:pPr>
            <a:r>
              <a:rPr lang="en-GB" sz="1800"/>
              <a:t>they use it for prefix-based filtering</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GB" sz="1800"/>
              <a:t>Allows for automated generation of prefix filters and router configuration commands, based on the RR using tools such as bgpq3 or IRRtoolset. Prefix filtering based on IRR registered routes prevents accidental route leaks and prefix hijacking</a:t>
            </a:r>
            <a:br>
              <a:rPr lang="en-GB" sz="1800"/>
            </a:br>
            <a:endParaRPr sz="1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IS15">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